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notesMaster+xml" PartName="/ppt/notesMasters/notesMaster1.xml"/>
  <Override ContentType="application/vnd.openxmlformats-officedocument.presentationml.notesSlide+xml" PartName="/ppt/notesSlides/notesSlide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notesMasterIdLst>
    <p:notesMasterId r:id="rId19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</p:sldIdLst>
  <p:sldSz cx="18288000" cy="10287000"/>
  <p:notesSz cx="6858000" cy="9144000"/>
  <p:embeddedFontLst>
    <p:embeddedFont>
      <p:font typeface="Calibri (MS) Bold" charset="1" panose="020F0702030404030204"/>
      <p:regular r:id="rId22"/>
    </p:embeddedFont>
    <p:embeddedFont>
      <p:font typeface="Calibri (MS)" charset="1" panose="020F0502020204030204"/>
      <p:regular r:id="rId23"/>
    </p:embeddedFont>
    <p:embeddedFont>
      <p:font typeface="Calibri (MS) Italics" charset="1" panose="020F05020202040A0204"/>
      <p:regular r:id="rId24"/>
    </p:embeddedFont>
    <p:embeddedFont>
      <p:font typeface="Calibri (MS) Bold Italics" charset="1" panose="020F07020304040A0204"/>
      <p:regular r:id="rId25"/>
    </p:embeddedFont>
    <p:embeddedFont>
      <p:font typeface="Arimo" charset="1" panose="020B0604020202020204"/>
      <p:regular r:id="rId2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slides/slide11.xml" Type="http://schemas.openxmlformats.org/officeDocument/2006/relationships/slide"/><Relationship Id="rId17" Target="slides/slide12.xml" Type="http://schemas.openxmlformats.org/officeDocument/2006/relationships/slide"/><Relationship Id="rId18" Target="slides/slide13.xml" Type="http://schemas.openxmlformats.org/officeDocument/2006/relationships/slide"/><Relationship Id="rId19" Target="notesMasters/notesMaster1.xml" Type="http://schemas.openxmlformats.org/officeDocument/2006/relationships/notesMaster"/><Relationship Id="rId2" Target="presProps.xml" Type="http://schemas.openxmlformats.org/officeDocument/2006/relationships/presProps"/><Relationship Id="rId20" Target="theme/theme2.xml" Type="http://schemas.openxmlformats.org/officeDocument/2006/relationships/theme"/><Relationship Id="rId21" Target="notesSlides/notesSlide1.xml" Type="http://schemas.openxmlformats.org/officeDocument/2006/relationships/notesSlide"/><Relationship Id="rId22" Target="fonts/font22.fntdata" Type="http://schemas.openxmlformats.org/officeDocument/2006/relationships/font"/><Relationship Id="rId23" Target="fonts/font23.fntdata" Type="http://schemas.openxmlformats.org/officeDocument/2006/relationships/font"/><Relationship Id="rId24" Target="fonts/font24.fntdata" Type="http://schemas.openxmlformats.org/officeDocument/2006/relationships/font"/><Relationship Id="rId25" Target="fonts/font25.fntdata" Type="http://schemas.openxmlformats.org/officeDocument/2006/relationships/font"/><Relationship Id="rId26" Target="fonts/font26.fntdata" Type="http://schemas.openxmlformats.org/officeDocument/2006/relationships/font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notesMasters/_rels/notesMaster1.xml.rels><?xml version="1.0" encoding="UTF-8" standalone="yes"?><Relationships xmlns="http://schemas.openxmlformats.org/package/2006/relationships"><Relationship Id="rId1" Target="../theme/theme2.xml" Type="http://schemas.openxmlformats.org/officeDocument/2006/relationships/theme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68E1E-0E44-426D-905E-8AD9B19D2182}" type="datetimeFigureOut">
              <a:rPr lang="cs-CZ" smtClean="0"/>
              <a:t>1.7.2013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B2431-D351-4C6E-A3CF-9DFAC0E3E05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88891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.xml" Type="http://schemas.openxmlformats.org/officeDocument/2006/relationships/slide"/></Relationships>
</file>

<file path=ppt/notesSlides/notesSlide1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1</a:t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1.xml" Type="http://schemas.openxmlformats.org/officeDocument/2006/relationships/notesSlide"/><Relationship Id="rId3" Target="../media/image1.png" Type="http://schemas.openxmlformats.org/officeDocument/2006/relationships/image"/><Relationship Id="rId4" Target="../media/image2.jpeg" Type="http://schemas.openxmlformats.org/officeDocument/2006/relationships/image"/><Relationship Id="rId5" Target="../media/image3.pn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.png" Type="http://schemas.openxmlformats.org/officeDocument/2006/relationships/image"/><Relationship Id="rId3" Target="../media/image5.jpeg" Type="http://schemas.openxmlformats.org/officeDocument/2006/relationships/image"/><Relationship Id="rId4" Target="../media/image2.jpeg" Type="http://schemas.openxmlformats.org/officeDocument/2006/relationships/image"/><Relationship Id="rId5" Target="../media/image3.png" Type="http://schemas.openxmlformats.org/officeDocument/2006/relationships/image"/><Relationship Id="rId6" Target="../media/image6.png" Type="http://schemas.openxmlformats.org/officeDocument/2006/relationships/image"/><Relationship Id="rId7" Target="../media/image7.sv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.png" Type="http://schemas.openxmlformats.org/officeDocument/2006/relationships/image"/><Relationship Id="rId3" Target="../media/image5.jpeg" Type="http://schemas.openxmlformats.org/officeDocument/2006/relationships/image"/><Relationship Id="rId4" Target="../media/image2.jpeg" Type="http://schemas.openxmlformats.org/officeDocument/2006/relationships/image"/><Relationship Id="rId5" Target="../media/image3.png" Type="http://schemas.openxmlformats.org/officeDocument/2006/relationships/image"/><Relationship Id="rId6" Target="../media/image8.png" Type="http://schemas.openxmlformats.org/officeDocument/2006/relationships/image"/></Relationships>
</file>

<file path=ppt/slides/_rels/slide1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.png" Type="http://schemas.openxmlformats.org/officeDocument/2006/relationships/image"/><Relationship Id="rId3" Target="../media/image5.jpeg" Type="http://schemas.openxmlformats.org/officeDocument/2006/relationships/image"/><Relationship Id="rId4" Target="../media/image2.jpeg" Type="http://schemas.openxmlformats.org/officeDocument/2006/relationships/image"/><Relationship Id="rId5" Target="../media/image3.png" Type="http://schemas.openxmlformats.org/officeDocument/2006/relationships/image"/></Relationships>
</file>

<file path=ppt/slides/_rels/slide1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.png" Type="http://schemas.openxmlformats.org/officeDocument/2006/relationships/image"/><Relationship Id="rId3" Target="../media/image5.jpeg" Type="http://schemas.openxmlformats.org/officeDocument/2006/relationships/image"/><Relationship Id="rId4" Target="../media/image2.jpeg" Type="http://schemas.openxmlformats.org/officeDocument/2006/relationships/image"/><Relationship Id="rId5" Target="../media/image3.pn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.png" Type="http://schemas.openxmlformats.org/officeDocument/2006/relationships/image"/><Relationship Id="rId3" Target="../media/image2.jpeg" Type="http://schemas.openxmlformats.org/officeDocument/2006/relationships/image"/><Relationship Id="rId4" Target="../media/image3.png" Type="http://schemas.openxmlformats.org/officeDocument/2006/relationships/image"/><Relationship Id="rId5" Target="../media/image5.jpe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.png" Type="http://schemas.openxmlformats.org/officeDocument/2006/relationships/image"/><Relationship Id="rId3" Target="../media/image5.jpeg" Type="http://schemas.openxmlformats.org/officeDocument/2006/relationships/image"/><Relationship Id="rId4" Target="../media/image2.jpeg" Type="http://schemas.openxmlformats.org/officeDocument/2006/relationships/image"/><Relationship Id="rId5" Target="../media/image3.pn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.png" Type="http://schemas.openxmlformats.org/officeDocument/2006/relationships/image"/><Relationship Id="rId3" Target="../media/image5.jpeg" Type="http://schemas.openxmlformats.org/officeDocument/2006/relationships/image"/><Relationship Id="rId4" Target="../media/image2.jpeg" Type="http://schemas.openxmlformats.org/officeDocument/2006/relationships/image"/><Relationship Id="rId5" Target="../media/image3.pn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.png" Type="http://schemas.openxmlformats.org/officeDocument/2006/relationships/image"/><Relationship Id="rId3" Target="../media/image5.jpeg" Type="http://schemas.openxmlformats.org/officeDocument/2006/relationships/image"/><Relationship Id="rId4" Target="../media/image2.jpeg" Type="http://schemas.openxmlformats.org/officeDocument/2006/relationships/image"/><Relationship Id="rId5" Target="../media/image3.pn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.png" Type="http://schemas.openxmlformats.org/officeDocument/2006/relationships/image"/><Relationship Id="rId3" Target="../media/image5.jpeg" Type="http://schemas.openxmlformats.org/officeDocument/2006/relationships/image"/><Relationship Id="rId4" Target="../media/image2.jpeg" Type="http://schemas.openxmlformats.org/officeDocument/2006/relationships/image"/><Relationship Id="rId5" Target="../media/image3.pn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.png" Type="http://schemas.openxmlformats.org/officeDocument/2006/relationships/image"/><Relationship Id="rId3" Target="../media/image5.jpeg" Type="http://schemas.openxmlformats.org/officeDocument/2006/relationships/image"/><Relationship Id="rId4" Target="../media/image2.jpeg" Type="http://schemas.openxmlformats.org/officeDocument/2006/relationships/image"/><Relationship Id="rId5" Target="../media/image3.pn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.png" Type="http://schemas.openxmlformats.org/officeDocument/2006/relationships/image"/><Relationship Id="rId3" Target="../media/image5.jpeg" Type="http://schemas.openxmlformats.org/officeDocument/2006/relationships/image"/><Relationship Id="rId4" Target="../media/image2.jpeg" Type="http://schemas.openxmlformats.org/officeDocument/2006/relationships/image"/><Relationship Id="rId5" Target="../media/image3.pn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.png" Type="http://schemas.openxmlformats.org/officeDocument/2006/relationships/image"/><Relationship Id="rId3" Target="../media/image5.jpeg" Type="http://schemas.openxmlformats.org/officeDocument/2006/relationships/image"/><Relationship Id="rId4" Target="../media/image2.jpeg" Type="http://schemas.openxmlformats.org/officeDocument/2006/relationships/image"/><Relationship Id="rId5" Target="../media/image3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257838" y="-5975009"/>
            <a:ext cx="18545838" cy="18400949"/>
          </a:xfrm>
          <a:custGeom>
            <a:avLst/>
            <a:gdLst/>
            <a:ahLst/>
            <a:cxnLst/>
            <a:rect r="r" b="b" t="t" l="l"/>
            <a:pathLst>
              <a:path h="18400949" w="18545838">
                <a:moveTo>
                  <a:pt x="0" y="0"/>
                </a:moveTo>
                <a:lnTo>
                  <a:pt x="18545838" y="0"/>
                </a:lnTo>
                <a:lnTo>
                  <a:pt x="18545838" y="18400949"/>
                </a:lnTo>
                <a:lnTo>
                  <a:pt x="0" y="1840094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562927" y="5143500"/>
            <a:ext cx="16696373" cy="2256472"/>
            <a:chOff x="0" y="0"/>
            <a:chExt cx="22261830" cy="3008630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22261830" cy="3008630"/>
            </a:xfrm>
            <a:custGeom>
              <a:avLst/>
              <a:gdLst/>
              <a:ahLst/>
              <a:cxnLst/>
              <a:rect r="r" b="b" t="t" l="l"/>
              <a:pathLst>
                <a:path h="3008630" w="22261830">
                  <a:moveTo>
                    <a:pt x="787400" y="0"/>
                  </a:moveTo>
                  <a:lnTo>
                    <a:pt x="21474430" y="0"/>
                  </a:lnTo>
                  <a:cubicBezTo>
                    <a:pt x="21909300" y="0"/>
                    <a:pt x="22261830" y="352531"/>
                    <a:pt x="22261830" y="787400"/>
                  </a:cubicBezTo>
                  <a:lnTo>
                    <a:pt x="22261830" y="2221230"/>
                  </a:lnTo>
                  <a:cubicBezTo>
                    <a:pt x="22261830" y="2430061"/>
                    <a:pt x="22178873" y="2630340"/>
                    <a:pt x="22031206" y="2778006"/>
                  </a:cubicBezTo>
                  <a:cubicBezTo>
                    <a:pt x="21883540" y="2925672"/>
                    <a:pt x="21683263" y="3008630"/>
                    <a:pt x="21474430" y="3008630"/>
                  </a:cubicBezTo>
                  <a:lnTo>
                    <a:pt x="787400" y="3008630"/>
                  </a:lnTo>
                  <a:cubicBezTo>
                    <a:pt x="352531" y="3008630"/>
                    <a:pt x="0" y="2656099"/>
                    <a:pt x="0" y="2221230"/>
                  </a:cubicBezTo>
                  <a:lnTo>
                    <a:pt x="0" y="787400"/>
                  </a:lnTo>
                  <a:cubicBezTo>
                    <a:pt x="0" y="352531"/>
                    <a:pt x="352531" y="0"/>
                    <a:pt x="787400" y="0"/>
                  </a:cubicBezTo>
                  <a:close/>
                </a:path>
              </a:pathLst>
            </a:custGeom>
            <a:solidFill>
              <a:srgbClr val="FFFFFF">
                <a:alpha val="70980"/>
              </a:srgbClr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0" y="-28575"/>
              <a:ext cx="22261830" cy="303720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5184"/>
                </a:lnSpc>
              </a:pPr>
            </a:p>
          </p:txBody>
        </p:sp>
      </p:grpSp>
      <p:grpSp>
        <p:nvGrpSpPr>
          <p:cNvPr name="Group 6" id="6"/>
          <p:cNvGrpSpPr/>
          <p:nvPr/>
        </p:nvGrpSpPr>
        <p:grpSpPr>
          <a:xfrm rot="0">
            <a:off x="6441699" y="7742599"/>
            <a:ext cx="4529423" cy="1908118"/>
            <a:chOff x="0" y="0"/>
            <a:chExt cx="6039230" cy="2544157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6039231" cy="2544157"/>
            </a:xfrm>
            <a:custGeom>
              <a:avLst/>
              <a:gdLst/>
              <a:ahLst/>
              <a:cxnLst/>
              <a:rect r="r" b="b" t="t" l="l"/>
              <a:pathLst>
                <a:path h="2544157" w="6039231">
                  <a:moveTo>
                    <a:pt x="1272079" y="0"/>
                  </a:moveTo>
                  <a:lnTo>
                    <a:pt x="4767152" y="0"/>
                  </a:lnTo>
                  <a:cubicBezTo>
                    <a:pt x="5469702" y="0"/>
                    <a:pt x="6039231" y="569529"/>
                    <a:pt x="6039231" y="1272079"/>
                  </a:cubicBezTo>
                  <a:lnTo>
                    <a:pt x="6039231" y="1272079"/>
                  </a:lnTo>
                  <a:cubicBezTo>
                    <a:pt x="6039231" y="1609455"/>
                    <a:pt x="5905209" y="1933013"/>
                    <a:pt x="5666648" y="2171574"/>
                  </a:cubicBezTo>
                  <a:cubicBezTo>
                    <a:pt x="5428087" y="2410135"/>
                    <a:pt x="5104528" y="2544157"/>
                    <a:pt x="4767152" y="2544157"/>
                  </a:cubicBezTo>
                  <a:lnTo>
                    <a:pt x="1272079" y="2544157"/>
                  </a:lnTo>
                  <a:cubicBezTo>
                    <a:pt x="934702" y="2544157"/>
                    <a:pt x="611144" y="2410135"/>
                    <a:pt x="372583" y="2171574"/>
                  </a:cubicBezTo>
                  <a:cubicBezTo>
                    <a:pt x="134022" y="1933013"/>
                    <a:pt x="0" y="1609455"/>
                    <a:pt x="0" y="1272079"/>
                  </a:cubicBezTo>
                  <a:lnTo>
                    <a:pt x="0" y="1272079"/>
                  </a:lnTo>
                  <a:cubicBezTo>
                    <a:pt x="0" y="934702"/>
                    <a:pt x="134022" y="611144"/>
                    <a:pt x="372583" y="372583"/>
                  </a:cubicBezTo>
                  <a:cubicBezTo>
                    <a:pt x="611144" y="134022"/>
                    <a:pt x="934702" y="0"/>
                    <a:pt x="1272079" y="0"/>
                  </a:cubicBezTo>
                  <a:close/>
                </a:path>
              </a:pathLst>
            </a:custGeom>
            <a:solidFill>
              <a:srgbClr val="FFFFFF">
                <a:alpha val="68627"/>
              </a:srgbClr>
            </a:solidFill>
          </p:spPr>
        </p:sp>
        <p:sp>
          <p:nvSpPr>
            <p:cNvPr name="TextBox 8" id="8"/>
            <p:cNvSpPr txBox="true"/>
            <p:nvPr/>
          </p:nvSpPr>
          <p:spPr>
            <a:xfrm>
              <a:off x="0" y="66675"/>
              <a:ext cx="6039230" cy="247748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399"/>
                </a:lnSpc>
              </a:pPr>
            </a:p>
            <a:p>
              <a:pPr algn="ctr">
                <a:lnSpc>
                  <a:spcPts val="3240"/>
                </a:lnSpc>
              </a:pPr>
            </a:p>
          </p:txBody>
        </p:sp>
      </p:grpSp>
      <p:sp>
        <p:nvSpPr>
          <p:cNvPr name="TextBox 9" id="9"/>
          <p:cNvSpPr txBox="true"/>
          <p:nvPr/>
        </p:nvSpPr>
        <p:spPr>
          <a:xfrm rot="0">
            <a:off x="6665133" y="7827070"/>
            <a:ext cx="4082554" cy="150105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886"/>
              </a:lnSpc>
            </a:pPr>
            <a:r>
              <a:rPr lang="en-US" b="true" sz="3442">
                <a:solidFill>
                  <a:srgbClr val="00206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Yazar(lar)ın Adı-Soyadı</a:t>
            </a:r>
          </a:p>
          <a:p>
            <a:pPr algn="ctr">
              <a:lnSpc>
                <a:spcPts val="5886"/>
              </a:lnSpc>
            </a:pPr>
            <a:r>
              <a:rPr lang="en-US" b="true" sz="3442">
                <a:solidFill>
                  <a:srgbClr val="00206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Kurum/Unvan Bilgileri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3245921" y="5810890"/>
            <a:ext cx="11330385" cy="86191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730"/>
              </a:lnSpc>
              <a:spcBef>
                <a:spcPct val="0"/>
              </a:spcBef>
            </a:pPr>
            <a:r>
              <a:rPr lang="en-US" b="true" sz="5306">
                <a:solidFill>
                  <a:srgbClr val="00206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Asıl başlık stilini düzenlemek için tıklayın</a:t>
            </a:r>
          </a:p>
        </p:txBody>
      </p:sp>
      <p:grpSp>
        <p:nvGrpSpPr>
          <p:cNvPr name="Group 11" id="11"/>
          <p:cNvGrpSpPr/>
          <p:nvPr/>
        </p:nvGrpSpPr>
        <p:grpSpPr>
          <a:xfrm rot="0">
            <a:off x="2180726" y="169637"/>
            <a:ext cx="13677347" cy="2586898"/>
            <a:chOff x="0" y="0"/>
            <a:chExt cx="18236463" cy="3449197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18236464" cy="3449197"/>
            </a:xfrm>
            <a:custGeom>
              <a:avLst/>
              <a:gdLst/>
              <a:ahLst/>
              <a:cxnLst/>
              <a:rect r="r" b="b" t="t" l="l"/>
              <a:pathLst>
                <a:path h="3449197" w="18236464">
                  <a:moveTo>
                    <a:pt x="961204" y="0"/>
                  </a:moveTo>
                  <a:lnTo>
                    <a:pt x="17275259" y="0"/>
                  </a:lnTo>
                  <a:cubicBezTo>
                    <a:pt x="17530187" y="0"/>
                    <a:pt x="17774673" y="101269"/>
                    <a:pt x="17954934" y="281530"/>
                  </a:cubicBezTo>
                  <a:cubicBezTo>
                    <a:pt x="18135194" y="461791"/>
                    <a:pt x="18236464" y="706277"/>
                    <a:pt x="18236464" y="961204"/>
                  </a:cubicBezTo>
                  <a:lnTo>
                    <a:pt x="18236464" y="2487993"/>
                  </a:lnTo>
                  <a:cubicBezTo>
                    <a:pt x="18236464" y="3018851"/>
                    <a:pt x="17806118" y="3449197"/>
                    <a:pt x="17275259" y="3449197"/>
                  </a:cubicBezTo>
                  <a:lnTo>
                    <a:pt x="961204" y="3449197"/>
                  </a:lnTo>
                  <a:cubicBezTo>
                    <a:pt x="706277" y="3449197"/>
                    <a:pt x="461791" y="3347927"/>
                    <a:pt x="281530" y="3167667"/>
                  </a:cubicBezTo>
                  <a:cubicBezTo>
                    <a:pt x="101269" y="2987406"/>
                    <a:pt x="0" y="2742920"/>
                    <a:pt x="0" y="2487993"/>
                  </a:cubicBezTo>
                  <a:lnTo>
                    <a:pt x="0" y="961204"/>
                  </a:lnTo>
                  <a:cubicBezTo>
                    <a:pt x="0" y="706277"/>
                    <a:pt x="101269" y="461791"/>
                    <a:pt x="281530" y="281530"/>
                  </a:cubicBezTo>
                  <a:cubicBezTo>
                    <a:pt x="461791" y="101269"/>
                    <a:pt x="706277" y="0"/>
                    <a:pt x="961204" y="0"/>
                  </a:cubicBezTo>
                  <a:close/>
                </a:path>
              </a:pathLst>
            </a:custGeom>
            <a:solidFill>
              <a:srgbClr val="002060">
                <a:alpha val="70980"/>
              </a:srgbClr>
            </a:solidFill>
          </p:spPr>
        </p:sp>
        <p:sp>
          <p:nvSpPr>
            <p:cNvPr name="TextBox 13" id="13"/>
            <p:cNvSpPr txBox="true"/>
            <p:nvPr/>
          </p:nvSpPr>
          <p:spPr>
            <a:xfrm>
              <a:off x="0" y="-28575"/>
              <a:ext cx="18236463" cy="347777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5184"/>
                </a:lnSpc>
              </a:pPr>
            </a:p>
          </p:txBody>
        </p:sp>
      </p:grpSp>
      <p:sp>
        <p:nvSpPr>
          <p:cNvPr name="TextBox 14" id="14"/>
          <p:cNvSpPr txBox="true"/>
          <p:nvPr/>
        </p:nvSpPr>
        <p:spPr>
          <a:xfrm rot="0">
            <a:off x="2768917" y="356235"/>
            <a:ext cx="12618720" cy="24003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240"/>
              </a:lnSpc>
            </a:pPr>
            <a:r>
              <a:rPr lang="en-US" sz="2700" b="true">
                <a:solidFill>
                  <a:srgbClr val="FFFFFF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BALIKESİR ÜNİVERSİTESİ</a:t>
            </a:r>
          </a:p>
          <a:p>
            <a:pPr algn="ctr">
              <a:lnSpc>
                <a:spcPts val="6719"/>
              </a:lnSpc>
            </a:pPr>
            <a:r>
              <a:rPr lang="en-US" sz="5599" b="true">
                <a:solidFill>
                  <a:srgbClr val="FFFFFF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Uluslararası Havacılık Çalışmaları Kongresi</a:t>
            </a:r>
          </a:p>
          <a:p>
            <a:pPr algn="ctr">
              <a:lnSpc>
                <a:spcPts val="4319"/>
              </a:lnSpc>
            </a:pPr>
            <a:r>
              <a:rPr lang="en-US" sz="3599" b="true">
                <a:solidFill>
                  <a:srgbClr val="FFFFFF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H</a:t>
            </a:r>
            <a:r>
              <a:rPr lang="en-US" sz="3599" b="true">
                <a:solidFill>
                  <a:srgbClr val="FFFFFF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avacılıkta Yapay Zekâ ve Stratejik Dönüşüm</a:t>
            </a:r>
          </a:p>
          <a:p>
            <a:pPr algn="ctr">
              <a:lnSpc>
                <a:spcPts val="4319"/>
              </a:lnSpc>
            </a:pPr>
            <a:r>
              <a:rPr lang="en-US" sz="3599" b="true">
                <a:solidFill>
                  <a:srgbClr val="FFFFFF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17–19 Eylül 2026</a:t>
            </a:r>
          </a:p>
        </p:txBody>
      </p:sp>
      <p:grpSp>
        <p:nvGrpSpPr>
          <p:cNvPr name="Group 15" id="15"/>
          <p:cNvGrpSpPr/>
          <p:nvPr/>
        </p:nvGrpSpPr>
        <p:grpSpPr>
          <a:xfrm rot="0">
            <a:off x="690070" y="367665"/>
            <a:ext cx="1987407" cy="1990601"/>
            <a:chOff x="0" y="0"/>
            <a:chExt cx="2371090" cy="2374900"/>
          </a:xfrm>
        </p:grpSpPr>
        <p:sp>
          <p:nvSpPr>
            <p:cNvPr name="Freeform 16" id="16" descr="Yuvarlak Loge T"/>
            <p:cNvSpPr/>
            <p:nvPr/>
          </p:nvSpPr>
          <p:spPr>
            <a:xfrm flipH="false" flipV="false" rot="0">
              <a:off x="0" y="0"/>
              <a:ext cx="2371090" cy="2374900"/>
            </a:xfrm>
            <a:custGeom>
              <a:avLst/>
              <a:gdLst/>
              <a:ahLst/>
              <a:cxnLst/>
              <a:rect r="r" b="b" t="t" l="l"/>
              <a:pathLst>
                <a:path h="2374900" w="2371090">
                  <a:moveTo>
                    <a:pt x="1136387" y="0"/>
                  </a:moveTo>
                  <a:lnTo>
                    <a:pt x="1234703" y="0"/>
                  </a:lnTo>
                  <a:cubicBezTo>
                    <a:pt x="1536092" y="0"/>
                    <a:pt x="1825136" y="119726"/>
                    <a:pt x="2038250" y="332840"/>
                  </a:cubicBezTo>
                  <a:cubicBezTo>
                    <a:pt x="2251364" y="545954"/>
                    <a:pt x="2371090" y="834998"/>
                    <a:pt x="2371090" y="1136387"/>
                  </a:cubicBezTo>
                  <a:lnTo>
                    <a:pt x="2371090" y="1238513"/>
                  </a:lnTo>
                  <a:cubicBezTo>
                    <a:pt x="2371090" y="1539902"/>
                    <a:pt x="2251364" y="1828946"/>
                    <a:pt x="2038250" y="2042060"/>
                  </a:cubicBezTo>
                  <a:cubicBezTo>
                    <a:pt x="1825136" y="2255174"/>
                    <a:pt x="1536092" y="2374900"/>
                    <a:pt x="1234703" y="2374900"/>
                  </a:cubicBezTo>
                  <a:lnTo>
                    <a:pt x="1136387" y="2374900"/>
                  </a:lnTo>
                  <a:cubicBezTo>
                    <a:pt x="834998" y="2374900"/>
                    <a:pt x="545954" y="2255174"/>
                    <a:pt x="332840" y="2042060"/>
                  </a:cubicBezTo>
                  <a:cubicBezTo>
                    <a:pt x="119726" y="1828946"/>
                    <a:pt x="0" y="1539902"/>
                    <a:pt x="0" y="1238513"/>
                  </a:cubicBezTo>
                  <a:lnTo>
                    <a:pt x="0" y="1136387"/>
                  </a:lnTo>
                  <a:cubicBezTo>
                    <a:pt x="0" y="834998"/>
                    <a:pt x="119726" y="545954"/>
                    <a:pt x="332840" y="332840"/>
                  </a:cubicBezTo>
                  <a:cubicBezTo>
                    <a:pt x="545954" y="119726"/>
                    <a:pt x="834998" y="0"/>
                    <a:pt x="1136387" y="0"/>
                  </a:cubicBezTo>
                  <a:close/>
                </a:path>
              </a:pathLst>
            </a:custGeom>
            <a:blipFill>
              <a:blip r:embed="rId4"/>
              <a:stretch>
                <a:fillRect l="0" t="-4" r="0" b="-4"/>
              </a:stretch>
            </a:blipFill>
          </p:spPr>
        </p:sp>
      </p:grpSp>
      <p:sp>
        <p:nvSpPr>
          <p:cNvPr name="Freeform 17" id="17"/>
          <p:cNvSpPr/>
          <p:nvPr/>
        </p:nvSpPr>
        <p:spPr>
          <a:xfrm flipH="false" flipV="false" rot="0">
            <a:off x="15482888" y="169637"/>
            <a:ext cx="1979203" cy="1979203"/>
          </a:xfrm>
          <a:custGeom>
            <a:avLst/>
            <a:gdLst/>
            <a:ahLst/>
            <a:cxnLst/>
            <a:rect r="r" b="b" t="t" l="l"/>
            <a:pathLst>
              <a:path h="1979203" w="1979203">
                <a:moveTo>
                  <a:pt x="0" y="0"/>
                </a:moveTo>
                <a:lnTo>
                  <a:pt x="1979202" y="0"/>
                </a:lnTo>
                <a:lnTo>
                  <a:pt x="1979202" y="1979203"/>
                </a:lnTo>
                <a:lnTo>
                  <a:pt x="0" y="197920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924275" y="-8199498"/>
            <a:ext cx="20008915" cy="26685997"/>
          </a:xfrm>
          <a:custGeom>
            <a:avLst/>
            <a:gdLst/>
            <a:ahLst/>
            <a:cxnLst/>
            <a:rect r="r" b="b" t="t" l="l"/>
            <a:pathLst>
              <a:path h="26685997" w="20008915">
                <a:moveTo>
                  <a:pt x="0" y="0"/>
                </a:moveTo>
                <a:lnTo>
                  <a:pt x="20008915" y="0"/>
                </a:lnTo>
                <a:lnTo>
                  <a:pt x="20008915" y="26685996"/>
                </a:lnTo>
                <a:lnTo>
                  <a:pt x="0" y="2668599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21999"/>
            </a:blip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904599" y="4050535"/>
            <a:ext cx="5357717" cy="1988345"/>
            <a:chOff x="0" y="0"/>
            <a:chExt cx="7143623" cy="2651126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7143620" cy="2651127"/>
            </a:xfrm>
            <a:custGeom>
              <a:avLst/>
              <a:gdLst/>
              <a:ahLst/>
              <a:cxnLst/>
              <a:rect r="r" b="b" t="t" l="l"/>
              <a:pathLst>
                <a:path h="2651127" w="7143620">
                  <a:moveTo>
                    <a:pt x="0" y="0"/>
                  </a:moveTo>
                  <a:lnTo>
                    <a:pt x="7143620" y="0"/>
                  </a:lnTo>
                  <a:lnTo>
                    <a:pt x="7143620" y="2651127"/>
                  </a:lnTo>
                  <a:lnTo>
                    <a:pt x="0" y="2651127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2503" r="0" b="-2503"/>
              </a:stretch>
            </a:blipFill>
          </p:spPr>
        </p:sp>
        <p:sp>
          <p:nvSpPr>
            <p:cNvPr name="TextBox 5" id="5"/>
            <p:cNvSpPr txBox="true"/>
            <p:nvPr/>
          </p:nvSpPr>
          <p:spPr>
            <a:xfrm>
              <a:off x="0" y="-28575"/>
              <a:ext cx="7143623" cy="2679701"/>
            </a:xfrm>
            <a:prstGeom prst="rect">
              <a:avLst/>
            </a:prstGeom>
          </p:spPr>
          <p:txBody>
            <a:bodyPr anchor="b" rtlCol="false" tIns="0" lIns="0" bIns="0" rIns="0"/>
            <a:lstStyle/>
            <a:p>
              <a:pPr algn="l">
                <a:lnSpc>
                  <a:spcPts val="5184"/>
                </a:lnSpc>
              </a:pPr>
              <a:r>
                <a:rPr lang="en-US" sz="4800" b="true">
                  <a:solidFill>
                    <a:srgbClr val="0E2841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İyi Bir Şekil Örneği</a:t>
              </a:r>
            </a:p>
          </p:txBody>
        </p:sp>
      </p:grpSp>
      <p:sp>
        <p:nvSpPr>
          <p:cNvPr name="TextBox 6" id="6"/>
          <p:cNvSpPr txBox="true"/>
          <p:nvPr/>
        </p:nvSpPr>
        <p:spPr>
          <a:xfrm rot="0">
            <a:off x="996039" y="6149788"/>
            <a:ext cx="5174837" cy="104546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888"/>
              </a:lnSpc>
            </a:pPr>
            <a:r>
              <a:rPr lang="en-US" sz="3600">
                <a:solidFill>
                  <a:srgbClr val="002060"/>
                </a:solidFill>
                <a:latin typeface="Calibri (MS)"/>
                <a:ea typeface="Calibri (MS)"/>
                <a:cs typeface="Calibri (MS)"/>
                <a:sym typeface="Calibri (MS)"/>
              </a:rPr>
              <a:t>Basit grafik - kalın, belirgin eksenler - büyük yazı tipleri</a:t>
            </a:r>
          </a:p>
        </p:txBody>
      </p:sp>
      <p:grpSp>
        <p:nvGrpSpPr>
          <p:cNvPr name="Group 7" id="7"/>
          <p:cNvGrpSpPr/>
          <p:nvPr/>
        </p:nvGrpSpPr>
        <p:grpSpPr>
          <a:xfrm rot="0">
            <a:off x="690070" y="367665"/>
            <a:ext cx="2142920" cy="2146364"/>
            <a:chOff x="0" y="0"/>
            <a:chExt cx="2371090" cy="2374900"/>
          </a:xfrm>
        </p:grpSpPr>
        <p:sp>
          <p:nvSpPr>
            <p:cNvPr name="Freeform 8" id="8" descr="Yuvarlak Loge T"/>
            <p:cNvSpPr/>
            <p:nvPr/>
          </p:nvSpPr>
          <p:spPr>
            <a:xfrm flipH="false" flipV="false" rot="0">
              <a:off x="0" y="0"/>
              <a:ext cx="2371090" cy="2374900"/>
            </a:xfrm>
            <a:custGeom>
              <a:avLst/>
              <a:gdLst/>
              <a:ahLst/>
              <a:cxnLst/>
              <a:rect r="r" b="b" t="t" l="l"/>
              <a:pathLst>
                <a:path h="2374900" w="2371090">
                  <a:moveTo>
                    <a:pt x="1053919" y="0"/>
                  </a:moveTo>
                  <a:lnTo>
                    <a:pt x="1317171" y="0"/>
                  </a:lnTo>
                  <a:cubicBezTo>
                    <a:pt x="1596688" y="0"/>
                    <a:pt x="1864756" y="111038"/>
                    <a:pt x="2062404" y="308686"/>
                  </a:cubicBezTo>
                  <a:cubicBezTo>
                    <a:pt x="2260052" y="506334"/>
                    <a:pt x="2371090" y="774402"/>
                    <a:pt x="2371090" y="1053919"/>
                  </a:cubicBezTo>
                  <a:lnTo>
                    <a:pt x="2371090" y="1320981"/>
                  </a:lnTo>
                  <a:cubicBezTo>
                    <a:pt x="2371090" y="1600498"/>
                    <a:pt x="2260052" y="1868566"/>
                    <a:pt x="2062404" y="2066214"/>
                  </a:cubicBezTo>
                  <a:cubicBezTo>
                    <a:pt x="1864756" y="2263862"/>
                    <a:pt x="1596688" y="2374900"/>
                    <a:pt x="1317171" y="2374900"/>
                  </a:cubicBezTo>
                  <a:lnTo>
                    <a:pt x="1053919" y="2374900"/>
                  </a:lnTo>
                  <a:cubicBezTo>
                    <a:pt x="774402" y="2374900"/>
                    <a:pt x="506334" y="2263862"/>
                    <a:pt x="308686" y="2066214"/>
                  </a:cubicBezTo>
                  <a:cubicBezTo>
                    <a:pt x="111038" y="1868566"/>
                    <a:pt x="0" y="1600498"/>
                    <a:pt x="0" y="1320981"/>
                  </a:cubicBezTo>
                  <a:lnTo>
                    <a:pt x="0" y="1053919"/>
                  </a:lnTo>
                  <a:cubicBezTo>
                    <a:pt x="0" y="774402"/>
                    <a:pt x="111038" y="506334"/>
                    <a:pt x="308686" y="308686"/>
                  </a:cubicBezTo>
                  <a:cubicBezTo>
                    <a:pt x="506334" y="111038"/>
                    <a:pt x="774402" y="0"/>
                    <a:pt x="1053919" y="0"/>
                  </a:cubicBezTo>
                  <a:close/>
                </a:path>
              </a:pathLst>
            </a:custGeom>
            <a:blipFill>
              <a:blip r:embed="rId4"/>
              <a:stretch>
                <a:fillRect l="0" t="-4" r="0" b="-4"/>
              </a:stretch>
            </a:blipFill>
          </p:spPr>
        </p:sp>
      </p:grpSp>
      <p:sp>
        <p:nvSpPr>
          <p:cNvPr name="Freeform 9" id="9"/>
          <p:cNvSpPr/>
          <p:nvPr/>
        </p:nvSpPr>
        <p:spPr>
          <a:xfrm flipH="false" flipV="false" rot="0">
            <a:off x="15273706" y="367665"/>
            <a:ext cx="1979203" cy="1979203"/>
          </a:xfrm>
          <a:custGeom>
            <a:avLst/>
            <a:gdLst/>
            <a:ahLst/>
            <a:cxnLst/>
            <a:rect r="r" b="b" t="t" l="l"/>
            <a:pathLst>
              <a:path h="1979203" w="1979203">
                <a:moveTo>
                  <a:pt x="0" y="0"/>
                </a:moveTo>
                <a:lnTo>
                  <a:pt x="1979203" y="0"/>
                </a:lnTo>
                <a:lnTo>
                  <a:pt x="1979203" y="1979203"/>
                </a:lnTo>
                <a:lnTo>
                  <a:pt x="0" y="197920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TextBox 10" id="10"/>
          <p:cNvSpPr txBox="true"/>
          <p:nvPr/>
        </p:nvSpPr>
        <p:spPr>
          <a:xfrm rot="0">
            <a:off x="904599" y="4285755"/>
            <a:ext cx="7035305" cy="7589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184"/>
              </a:lnSpc>
              <a:spcBef>
                <a:spcPct val="0"/>
              </a:spcBef>
            </a:pPr>
            <a:r>
              <a:rPr lang="en-US" b="true" sz="4800">
                <a:solidFill>
                  <a:srgbClr val="00206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Grafikler ve Şekiller</a:t>
            </a:r>
          </a:p>
        </p:txBody>
      </p:sp>
      <p:sp>
        <p:nvSpPr>
          <p:cNvPr name="Freeform 11" id="11"/>
          <p:cNvSpPr/>
          <p:nvPr/>
        </p:nvSpPr>
        <p:spPr>
          <a:xfrm flipH="false" flipV="false" rot="0">
            <a:off x="10902294" y="4780912"/>
            <a:ext cx="6350615" cy="4734721"/>
          </a:xfrm>
          <a:custGeom>
            <a:avLst/>
            <a:gdLst/>
            <a:ahLst/>
            <a:cxnLst/>
            <a:rect r="r" b="b" t="t" l="l"/>
            <a:pathLst>
              <a:path h="4734721" w="6350615">
                <a:moveTo>
                  <a:pt x="0" y="0"/>
                </a:moveTo>
                <a:lnTo>
                  <a:pt x="6350615" y="0"/>
                </a:lnTo>
                <a:lnTo>
                  <a:pt x="6350615" y="4734720"/>
                </a:lnTo>
                <a:lnTo>
                  <a:pt x="0" y="473472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924275" y="-8199498"/>
            <a:ext cx="20008915" cy="26685997"/>
          </a:xfrm>
          <a:custGeom>
            <a:avLst/>
            <a:gdLst/>
            <a:ahLst/>
            <a:cxnLst/>
            <a:rect r="r" b="b" t="t" l="l"/>
            <a:pathLst>
              <a:path h="26685997" w="20008915">
                <a:moveTo>
                  <a:pt x="0" y="0"/>
                </a:moveTo>
                <a:lnTo>
                  <a:pt x="20008915" y="0"/>
                </a:lnTo>
                <a:lnTo>
                  <a:pt x="20008915" y="26685996"/>
                </a:lnTo>
                <a:lnTo>
                  <a:pt x="0" y="2668599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21999"/>
            </a:blip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904599" y="4261361"/>
            <a:ext cx="5357717" cy="1988344"/>
            <a:chOff x="0" y="0"/>
            <a:chExt cx="7143623" cy="2651125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7143620" cy="2651126"/>
            </a:xfrm>
            <a:custGeom>
              <a:avLst/>
              <a:gdLst/>
              <a:ahLst/>
              <a:cxnLst/>
              <a:rect r="r" b="b" t="t" l="l"/>
              <a:pathLst>
                <a:path h="2651126" w="7143620">
                  <a:moveTo>
                    <a:pt x="0" y="0"/>
                  </a:moveTo>
                  <a:lnTo>
                    <a:pt x="7143620" y="0"/>
                  </a:lnTo>
                  <a:lnTo>
                    <a:pt x="7143620" y="2651126"/>
                  </a:lnTo>
                  <a:lnTo>
                    <a:pt x="0" y="2651126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2503" r="0" b="-2503"/>
              </a:stretch>
            </a:blipFill>
          </p:spPr>
        </p:sp>
        <p:sp>
          <p:nvSpPr>
            <p:cNvPr name="TextBox 5" id="5"/>
            <p:cNvSpPr txBox="true"/>
            <p:nvPr/>
          </p:nvSpPr>
          <p:spPr>
            <a:xfrm>
              <a:off x="0" y="-28575"/>
              <a:ext cx="7143623" cy="2679700"/>
            </a:xfrm>
            <a:prstGeom prst="rect">
              <a:avLst/>
            </a:prstGeom>
          </p:spPr>
          <p:txBody>
            <a:bodyPr anchor="b" rtlCol="false" tIns="0" lIns="0" bIns="0" rIns="0"/>
            <a:lstStyle/>
            <a:p>
              <a:pPr algn="l">
                <a:lnSpc>
                  <a:spcPts val="5184"/>
                </a:lnSpc>
              </a:pPr>
              <a:r>
                <a:rPr lang="en-US" sz="4800" b="true">
                  <a:solidFill>
                    <a:srgbClr val="0E2841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Kötü Bir Şekil Örneği</a:t>
              </a:r>
            </a:p>
          </p:txBody>
        </p:sp>
      </p:grpSp>
      <p:sp>
        <p:nvSpPr>
          <p:cNvPr name="TextBox 6" id="6"/>
          <p:cNvSpPr txBox="true"/>
          <p:nvPr/>
        </p:nvSpPr>
        <p:spPr>
          <a:xfrm rot="0">
            <a:off x="870147" y="6268755"/>
            <a:ext cx="5174837" cy="100736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888"/>
              </a:lnSpc>
            </a:pPr>
            <a:r>
              <a:rPr lang="en-US" sz="3600">
                <a:solidFill>
                  <a:srgbClr val="002060"/>
                </a:solidFill>
                <a:latin typeface="Arimo"/>
                <a:ea typeface="Arimo"/>
                <a:cs typeface="Arimo"/>
                <a:sym typeface="Arimo"/>
              </a:rPr>
              <a:t>Açık renkler, zayıf kontrast, çok küçük metin</a:t>
            </a:r>
          </a:p>
        </p:txBody>
      </p:sp>
      <p:grpSp>
        <p:nvGrpSpPr>
          <p:cNvPr name="Group 7" id="7"/>
          <p:cNvGrpSpPr/>
          <p:nvPr/>
        </p:nvGrpSpPr>
        <p:grpSpPr>
          <a:xfrm rot="0">
            <a:off x="690070" y="367665"/>
            <a:ext cx="2142920" cy="2146364"/>
            <a:chOff x="0" y="0"/>
            <a:chExt cx="2371090" cy="2374900"/>
          </a:xfrm>
        </p:grpSpPr>
        <p:sp>
          <p:nvSpPr>
            <p:cNvPr name="Freeform 8" id="8" descr="Yuvarlak Loge T"/>
            <p:cNvSpPr/>
            <p:nvPr/>
          </p:nvSpPr>
          <p:spPr>
            <a:xfrm flipH="false" flipV="false" rot="0">
              <a:off x="0" y="0"/>
              <a:ext cx="2371090" cy="2374900"/>
            </a:xfrm>
            <a:custGeom>
              <a:avLst/>
              <a:gdLst/>
              <a:ahLst/>
              <a:cxnLst/>
              <a:rect r="r" b="b" t="t" l="l"/>
              <a:pathLst>
                <a:path h="2374900" w="2371090">
                  <a:moveTo>
                    <a:pt x="1053919" y="0"/>
                  </a:moveTo>
                  <a:lnTo>
                    <a:pt x="1317171" y="0"/>
                  </a:lnTo>
                  <a:cubicBezTo>
                    <a:pt x="1596688" y="0"/>
                    <a:pt x="1864756" y="111038"/>
                    <a:pt x="2062404" y="308686"/>
                  </a:cubicBezTo>
                  <a:cubicBezTo>
                    <a:pt x="2260052" y="506334"/>
                    <a:pt x="2371090" y="774402"/>
                    <a:pt x="2371090" y="1053919"/>
                  </a:cubicBezTo>
                  <a:lnTo>
                    <a:pt x="2371090" y="1320981"/>
                  </a:lnTo>
                  <a:cubicBezTo>
                    <a:pt x="2371090" y="1600498"/>
                    <a:pt x="2260052" y="1868566"/>
                    <a:pt x="2062404" y="2066214"/>
                  </a:cubicBezTo>
                  <a:cubicBezTo>
                    <a:pt x="1864756" y="2263862"/>
                    <a:pt x="1596688" y="2374900"/>
                    <a:pt x="1317171" y="2374900"/>
                  </a:cubicBezTo>
                  <a:lnTo>
                    <a:pt x="1053919" y="2374900"/>
                  </a:lnTo>
                  <a:cubicBezTo>
                    <a:pt x="774402" y="2374900"/>
                    <a:pt x="506334" y="2263862"/>
                    <a:pt x="308686" y="2066214"/>
                  </a:cubicBezTo>
                  <a:cubicBezTo>
                    <a:pt x="111038" y="1868566"/>
                    <a:pt x="0" y="1600498"/>
                    <a:pt x="0" y="1320981"/>
                  </a:cubicBezTo>
                  <a:lnTo>
                    <a:pt x="0" y="1053919"/>
                  </a:lnTo>
                  <a:cubicBezTo>
                    <a:pt x="0" y="774402"/>
                    <a:pt x="111038" y="506334"/>
                    <a:pt x="308686" y="308686"/>
                  </a:cubicBezTo>
                  <a:cubicBezTo>
                    <a:pt x="506334" y="111038"/>
                    <a:pt x="774402" y="0"/>
                    <a:pt x="1053919" y="0"/>
                  </a:cubicBezTo>
                  <a:close/>
                </a:path>
              </a:pathLst>
            </a:custGeom>
            <a:blipFill>
              <a:blip r:embed="rId4"/>
              <a:stretch>
                <a:fillRect l="0" t="-4" r="0" b="-4"/>
              </a:stretch>
            </a:blipFill>
          </p:spPr>
        </p:sp>
      </p:grpSp>
      <p:sp>
        <p:nvSpPr>
          <p:cNvPr name="Freeform 9" id="9"/>
          <p:cNvSpPr/>
          <p:nvPr/>
        </p:nvSpPr>
        <p:spPr>
          <a:xfrm flipH="false" flipV="false" rot="0">
            <a:off x="15273706" y="367665"/>
            <a:ext cx="1979203" cy="1979203"/>
          </a:xfrm>
          <a:custGeom>
            <a:avLst/>
            <a:gdLst/>
            <a:ahLst/>
            <a:cxnLst/>
            <a:rect r="r" b="b" t="t" l="l"/>
            <a:pathLst>
              <a:path h="1979203" w="1979203">
                <a:moveTo>
                  <a:pt x="0" y="0"/>
                </a:moveTo>
                <a:lnTo>
                  <a:pt x="1979203" y="0"/>
                </a:lnTo>
                <a:lnTo>
                  <a:pt x="1979203" y="1979203"/>
                </a:lnTo>
                <a:lnTo>
                  <a:pt x="0" y="197920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TextBox 10" id="10"/>
          <p:cNvSpPr txBox="true"/>
          <p:nvPr/>
        </p:nvSpPr>
        <p:spPr>
          <a:xfrm rot="0">
            <a:off x="904599" y="4285755"/>
            <a:ext cx="7035305" cy="7589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184"/>
              </a:lnSpc>
              <a:spcBef>
                <a:spcPct val="0"/>
              </a:spcBef>
            </a:pPr>
            <a:r>
              <a:rPr lang="en-US" b="true" sz="4800">
                <a:solidFill>
                  <a:srgbClr val="00206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Grafikler ve Şekiller</a:t>
            </a:r>
          </a:p>
        </p:txBody>
      </p:sp>
      <p:grpSp>
        <p:nvGrpSpPr>
          <p:cNvPr name="Group 11" id="11"/>
          <p:cNvGrpSpPr/>
          <p:nvPr/>
        </p:nvGrpSpPr>
        <p:grpSpPr>
          <a:xfrm rot="0">
            <a:off x="9562984" y="4415723"/>
            <a:ext cx="8108909" cy="5115625"/>
            <a:chOff x="0" y="0"/>
            <a:chExt cx="7680960" cy="4845647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7680960" cy="4845685"/>
            </a:xfrm>
            <a:custGeom>
              <a:avLst/>
              <a:gdLst/>
              <a:ahLst/>
              <a:cxnLst/>
              <a:rect r="r" b="b" t="t" l="l"/>
              <a:pathLst>
                <a:path h="4845685" w="7680960">
                  <a:moveTo>
                    <a:pt x="0" y="0"/>
                  </a:moveTo>
                  <a:lnTo>
                    <a:pt x="7680960" y="0"/>
                  </a:lnTo>
                  <a:lnTo>
                    <a:pt x="7680960" y="4845685"/>
                  </a:lnTo>
                  <a:lnTo>
                    <a:pt x="0" y="484568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0" t="0" r="0" b="0"/>
              </a:stretch>
            </a:blipFill>
          </p:spPr>
        </p:sp>
      </p:grp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924275" y="-8199498"/>
            <a:ext cx="20008915" cy="26685997"/>
          </a:xfrm>
          <a:custGeom>
            <a:avLst/>
            <a:gdLst/>
            <a:ahLst/>
            <a:cxnLst/>
            <a:rect r="r" b="b" t="t" l="l"/>
            <a:pathLst>
              <a:path h="26685997" w="20008915">
                <a:moveTo>
                  <a:pt x="0" y="0"/>
                </a:moveTo>
                <a:lnTo>
                  <a:pt x="20008915" y="0"/>
                </a:lnTo>
                <a:lnTo>
                  <a:pt x="20008915" y="26685996"/>
                </a:lnTo>
                <a:lnTo>
                  <a:pt x="0" y="2668599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21999"/>
            </a:blip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257300" y="3568453"/>
            <a:ext cx="15995609" cy="7228887"/>
            <a:chOff x="0" y="0"/>
            <a:chExt cx="21327478" cy="9638516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21327473" cy="9638513"/>
            </a:xfrm>
            <a:custGeom>
              <a:avLst/>
              <a:gdLst/>
              <a:ahLst/>
              <a:cxnLst/>
              <a:rect r="r" b="b" t="t" l="l"/>
              <a:pathLst>
                <a:path h="9638513" w="21327473">
                  <a:moveTo>
                    <a:pt x="0" y="0"/>
                  </a:moveTo>
                  <a:lnTo>
                    <a:pt x="21327473" y="0"/>
                  </a:lnTo>
                  <a:lnTo>
                    <a:pt x="21327473" y="9638513"/>
                  </a:lnTo>
                  <a:lnTo>
                    <a:pt x="0" y="9638513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-6544" t="0" r="-6544" b="2482"/>
              </a:stretch>
            </a:blipFill>
          </p:spPr>
        </p:sp>
        <p:sp>
          <p:nvSpPr>
            <p:cNvPr name="TextBox 5" id="5"/>
            <p:cNvSpPr txBox="true"/>
            <p:nvPr/>
          </p:nvSpPr>
          <p:spPr>
            <a:xfrm>
              <a:off x="0" y="-104775"/>
              <a:ext cx="21327478" cy="9743291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 marL="1102995" indent="-551498" lvl="1">
                <a:lnSpc>
                  <a:spcPts val="5250"/>
                </a:lnSpc>
                <a:buFont typeface="Arial"/>
                <a:buChar char="•"/>
              </a:pPr>
              <a:r>
                <a:rPr lang="en-US" sz="4200">
                  <a:solidFill>
                    <a:srgbClr val="0E2841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Çalışmanızın en önemli bulgularını ayrı satırlarda (3-6) özetleyin.</a:t>
              </a:r>
            </a:p>
            <a:p>
              <a:pPr algn="l">
                <a:lnSpc>
                  <a:spcPts val="5250"/>
                </a:lnSpc>
              </a:pPr>
              <a:r>
                <a:rPr lang="en-US" sz="4200">
                  <a:solidFill>
                    <a:srgbClr val="0E2841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Dinleyicilerin kolayca akılda tutabileceği kısa ve net ifadeler kullanın.</a:t>
              </a:r>
            </a:p>
            <a:p>
              <a:pPr algn="l" marL="1102995" indent="-551498" lvl="1">
                <a:lnSpc>
                  <a:spcPts val="5250"/>
                </a:lnSpc>
              </a:pPr>
            </a:p>
            <a:p>
              <a:pPr algn="l" marL="1102538" indent="-551269" lvl="1">
                <a:lnSpc>
                  <a:spcPts val="5250"/>
                </a:lnSpc>
                <a:buFont typeface="Arial"/>
                <a:buChar char="•"/>
              </a:pPr>
              <a:r>
                <a:rPr lang="en-US" sz="4200">
                  <a:solidFill>
                    <a:srgbClr val="0E2841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Madde İşaretli Metin Listesi – 1. Seviye</a:t>
              </a:r>
            </a:p>
            <a:p>
              <a:pPr algn="l">
                <a:lnSpc>
                  <a:spcPts val="5250"/>
                </a:lnSpc>
              </a:pPr>
            </a:p>
            <a:p>
              <a:pPr algn="l" marL="1423035" indent="-474345" lvl="2">
                <a:lnSpc>
                  <a:spcPts val="4500"/>
                </a:lnSpc>
                <a:buFont typeface="Arial"/>
                <a:buChar char="⚬"/>
              </a:pPr>
              <a:r>
                <a:rPr lang="en-US" sz="3600" i="true">
                  <a:solidFill>
                    <a:srgbClr val="0E2841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Madde İşaretli Metin Listesi – 2. Seviye</a:t>
              </a:r>
            </a:p>
            <a:p>
              <a:pPr algn="l" marL="1422806" indent="-474269" lvl="2">
                <a:lnSpc>
                  <a:spcPts val="4500"/>
                </a:lnSpc>
                <a:buFont typeface="Arial"/>
                <a:buChar char="⚬"/>
              </a:pPr>
              <a:r>
                <a:rPr lang="en-US" sz="3600" i="true">
                  <a:solidFill>
                    <a:srgbClr val="0E2841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Madde İşaretli Metin Listesi – 2. Seviye</a:t>
              </a:r>
            </a:p>
            <a:p>
              <a:pPr algn="l">
                <a:lnSpc>
                  <a:spcPts val="4500"/>
                </a:lnSpc>
              </a:pPr>
            </a:p>
            <a:p>
              <a:pPr algn="l" marL="1102995" indent="-551498" lvl="1">
                <a:lnSpc>
                  <a:spcPts val="5250"/>
                </a:lnSpc>
                <a:buFont typeface="Arial"/>
                <a:buChar char="•"/>
              </a:pPr>
              <a:r>
                <a:rPr lang="en-US" sz="4200">
                  <a:solidFill>
                    <a:srgbClr val="0E2841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Madde İşaretli Metin Listesi – 1. Seviye</a:t>
              </a:r>
            </a:p>
            <a:p>
              <a:pPr algn="l" marL="1102995" indent="-551498" lvl="1">
                <a:lnSpc>
                  <a:spcPts val="5250"/>
                </a:lnSpc>
              </a:pPr>
            </a:p>
            <a:p>
              <a:pPr algn="l" marL="1102995" indent="-551498" lvl="1">
                <a:lnSpc>
                  <a:spcPts val="5250"/>
                </a:lnSpc>
              </a:pPr>
            </a:p>
          </p:txBody>
        </p:sp>
      </p:grpSp>
      <p:grpSp>
        <p:nvGrpSpPr>
          <p:cNvPr name="Group 6" id="6"/>
          <p:cNvGrpSpPr/>
          <p:nvPr/>
        </p:nvGrpSpPr>
        <p:grpSpPr>
          <a:xfrm rot="0">
            <a:off x="690070" y="367665"/>
            <a:ext cx="2142920" cy="2146364"/>
            <a:chOff x="0" y="0"/>
            <a:chExt cx="2371090" cy="2374900"/>
          </a:xfrm>
        </p:grpSpPr>
        <p:sp>
          <p:nvSpPr>
            <p:cNvPr name="Freeform 7" id="7" descr="Yuvarlak Loge T"/>
            <p:cNvSpPr/>
            <p:nvPr/>
          </p:nvSpPr>
          <p:spPr>
            <a:xfrm flipH="false" flipV="false" rot="0">
              <a:off x="0" y="0"/>
              <a:ext cx="2371090" cy="2374900"/>
            </a:xfrm>
            <a:custGeom>
              <a:avLst/>
              <a:gdLst/>
              <a:ahLst/>
              <a:cxnLst/>
              <a:rect r="r" b="b" t="t" l="l"/>
              <a:pathLst>
                <a:path h="2374900" w="2371090">
                  <a:moveTo>
                    <a:pt x="1053919" y="0"/>
                  </a:moveTo>
                  <a:lnTo>
                    <a:pt x="1317171" y="0"/>
                  </a:lnTo>
                  <a:cubicBezTo>
                    <a:pt x="1596688" y="0"/>
                    <a:pt x="1864756" y="111038"/>
                    <a:pt x="2062404" y="308686"/>
                  </a:cubicBezTo>
                  <a:cubicBezTo>
                    <a:pt x="2260052" y="506334"/>
                    <a:pt x="2371090" y="774402"/>
                    <a:pt x="2371090" y="1053919"/>
                  </a:cubicBezTo>
                  <a:lnTo>
                    <a:pt x="2371090" y="1320981"/>
                  </a:lnTo>
                  <a:cubicBezTo>
                    <a:pt x="2371090" y="1600498"/>
                    <a:pt x="2260052" y="1868566"/>
                    <a:pt x="2062404" y="2066214"/>
                  </a:cubicBezTo>
                  <a:cubicBezTo>
                    <a:pt x="1864756" y="2263862"/>
                    <a:pt x="1596688" y="2374900"/>
                    <a:pt x="1317171" y="2374900"/>
                  </a:cubicBezTo>
                  <a:lnTo>
                    <a:pt x="1053919" y="2374900"/>
                  </a:lnTo>
                  <a:cubicBezTo>
                    <a:pt x="774402" y="2374900"/>
                    <a:pt x="506334" y="2263862"/>
                    <a:pt x="308686" y="2066214"/>
                  </a:cubicBezTo>
                  <a:cubicBezTo>
                    <a:pt x="111038" y="1868566"/>
                    <a:pt x="0" y="1600498"/>
                    <a:pt x="0" y="1320981"/>
                  </a:cubicBezTo>
                  <a:lnTo>
                    <a:pt x="0" y="1053919"/>
                  </a:lnTo>
                  <a:cubicBezTo>
                    <a:pt x="0" y="774402"/>
                    <a:pt x="111038" y="506334"/>
                    <a:pt x="308686" y="308686"/>
                  </a:cubicBezTo>
                  <a:cubicBezTo>
                    <a:pt x="506334" y="111038"/>
                    <a:pt x="774402" y="0"/>
                    <a:pt x="1053919" y="0"/>
                  </a:cubicBezTo>
                  <a:close/>
                </a:path>
              </a:pathLst>
            </a:custGeom>
            <a:blipFill>
              <a:blip r:embed="rId4"/>
              <a:stretch>
                <a:fillRect l="0" t="-4" r="0" b="-4"/>
              </a:stretch>
            </a:blipFill>
          </p:spPr>
        </p:sp>
      </p:grpSp>
      <p:sp>
        <p:nvSpPr>
          <p:cNvPr name="Freeform 8" id="8"/>
          <p:cNvSpPr/>
          <p:nvPr/>
        </p:nvSpPr>
        <p:spPr>
          <a:xfrm flipH="false" flipV="false" rot="0">
            <a:off x="15273706" y="367665"/>
            <a:ext cx="1979203" cy="1979203"/>
          </a:xfrm>
          <a:custGeom>
            <a:avLst/>
            <a:gdLst/>
            <a:ahLst/>
            <a:cxnLst/>
            <a:rect r="r" b="b" t="t" l="l"/>
            <a:pathLst>
              <a:path h="1979203" w="1979203">
                <a:moveTo>
                  <a:pt x="0" y="0"/>
                </a:moveTo>
                <a:lnTo>
                  <a:pt x="1979203" y="0"/>
                </a:lnTo>
                <a:lnTo>
                  <a:pt x="1979203" y="1979203"/>
                </a:lnTo>
                <a:lnTo>
                  <a:pt x="0" y="197920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2219800" y="2809501"/>
            <a:ext cx="7035305" cy="7589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184"/>
              </a:lnSpc>
              <a:spcBef>
                <a:spcPct val="0"/>
              </a:spcBef>
            </a:pPr>
            <a:r>
              <a:rPr lang="en-US" b="true" sz="4800">
                <a:solidFill>
                  <a:srgbClr val="00206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Sonuç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924275" y="-8199498"/>
            <a:ext cx="20008915" cy="26685997"/>
          </a:xfrm>
          <a:custGeom>
            <a:avLst/>
            <a:gdLst/>
            <a:ahLst/>
            <a:cxnLst/>
            <a:rect r="r" b="b" t="t" l="l"/>
            <a:pathLst>
              <a:path h="26685997" w="20008915">
                <a:moveTo>
                  <a:pt x="0" y="0"/>
                </a:moveTo>
                <a:lnTo>
                  <a:pt x="20008915" y="0"/>
                </a:lnTo>
                <a:lnTo>
                  <a:pt x="20008915" y="26685996"/>
                </a:lnTo>
                <a:lnTo>
                  <a:pt x="0" y="2668599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21999"/>
            </a:blip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761530" y="2793351"/>
            <a:ext cx="15995609" cy="7537105"/>
            <a:chOff x="0" y="0"/>
            <a:chExt cx="21327478" cy="10049474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21327473" cy="10049477"/>
            </a:xfrm>
            <a:custGeom>
              <a:avLst/>
              <a:gdLst/>
              <a:ahLst/>
              <a:cxnLst/>
              <a:rect r="r" b="b" t="t" l="l"/>
              <a:pathLst>
                <a:path h="10049477" w="21327473">
                  <a:moveTo>
                    <a:pt x="0" y="0"/>
                  </a:moveTo>
                  <a:lnTo>
                    <a:pt x="21327473" y="0"/>
                  </a:lnTo>
                  <a:lnTo>
                    <a:pt x="21327473" y="10049477"/>
                  </a:lnTo>
                  <a:lnTo>
                    <a:pt x="0" y="10049477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-10456" t="0" r="-10456" b="0"/>
              </a:stretch>
            </a:blipFill>
          </p:spPr>
        </p:sp>
        <p:sp>
          <p:nvSpPr>
            <p:cNvPr name="TextBox 5" id="5"/>
            <p:cNvSpPr txBox="true"/>
            <p:nvPr/>
          </p:nvSpPr>
          <p:spPr>
            <a:xfrm>
              <a:off x="0" y="-66675"/>
              <a:ext cx="21327478" cy="10116149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 marL="994410" indent="-497205" lvl="1">
                <a:lnSpc>
                  <a:spcPts val="4392"/>
                </a:lnSpc>
                <a:buFont typeface="Arial"/>
                <a:buChar char="•"/>
              </a:pPr>
              <a:r>
                <a:rPr lang="en-US" sz="3600">
                  <a:solidFill>
                    <a:srgbClr val="002060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True Type Yazı Tiplerini Dosyanıza Dahil Etme</a:t>
              </a:r>
            </a:p>
            <a:p>
              <a:pPr algn="l" marL="1423035" indent="-474345" lvl="2">
                <a:lnSpc>
                  <a:spcPts val="4392"/>
                </a:lnSpc>
                <a:buFont typeface="Arial"/>
                <a:buChar char="⚬"/>
              </a:pPr>
              <a:r>
                <a:rPr lang="en-US" sz="3600" i="true">
                  <a:solidFill>
                    <a:srgbClr val="002060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Sırasıyla; </a:t>
              </a:r>
              <a:r>
                <a:rPr lang="en-US" b="true" sz="3600" i="true">
                  <a:solidFill>
                    <a:srgbClr val="002060"/>
                  </a:solidFill>
                  <a:latin typeface="Calibri (MS) Bold Italics"/>
                  <a:ea typeface="Calibri (MS) Bold Italics"/>
                  <a:cs typeface="Calibri (MS) Bold Italics"/>
                  <a:sym typeface="Calibri (MS) Bold Italics"/>
                </a:rPr>
                <a:t>“Dosya”</a:t>
              </a:r>
              <a:r>
                <a:rPr lang="en-US" sz="3600" i="true">
                  <a:solidFill>
                    <a:srgbClr val="002060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 , </a:t>
              </a:r>
              <a:r>
                <a:rPr lang="en-US" b="true" sz="3600" i="true">
                  <a:solidFill>
                    <a:srgbClr val="002060"/>
                  </a:solidFill>
                  <a:latin typeface="Calibri (MS) Bold Italics"/>
                  <a:ea typeface="Calibri (MS) Bold Italics"/>
                  <a:cs typeface="Calibri (MS) Bold Italics"/>
                  <a:sym typeface="Calibri (MS) Bold Italics"/>
                </a:rPr>
                <a:t>“Farklı Kaydet”</a:t>
              </a:r>
              <a:r>
                <a:rPr lang="en-US" sz="3600" i="true">
                  <a:solidFill>
                    <a:srgbClr val="002060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 , </a:t>
              </a:r>
              <a:r>
                <a:rPr lang="en-US" b="true" sz="3600" i="true">
                  <a:solidFill>
                    <a:srgbClr val="002060"/>
                  </a:solidFill>
                  <a:latin typeface="Calibri (MS) Bold Italics"/>
                  <a:ea typeface="Calibri (MS) Bold Italics"/>
                  <a:cs typeface="Calibri (MS) Bold Italics"/>
                  <a:sym typeface="Calibri (MS) Bold Italics"/>
                </a:rPr>
                <a:t>“Araçlar”</a:t>
              </a:r>
              <a:r>
                <a:rPr lang="en-US" sz="3600" i="true">
                  <a:solidFill>
                    <a:srgbClr val="002060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 (veya </a:t>
              </a:r>
              <a:r>
                <a:rPr lang="en-US" b="true" sz="3600" i="true">
                  <a:solidFill>
                    <a:srgbClr val="002060"/>
                  </a:solidFill>
                  <a:latin typeface="Calibri (MS) Bold Italics"/>
                  <a:ea typeface="Calibri (MS) Bold Italics"/>
                  <a:cs typeface="Calibri (MS) Bold Italics"/>
                  <a:sym typeface="Calibri (MS) Bold Italics"/>
                </a:rPr>
                <a:t>“Seçenekler”</a:t>
              </a:r>
              <a:r>
                <a:rPr lang="en-US" sz="3600" i="true">
                  <a:solidFill>
                    <a:srgbClr val="002060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), </a:t>
              </a:r>
              <a:r>
                <a:rPr lang="en-US" b="true" sz="3600" i="true">
                  <a:solidFill>
                    <a:srgbClr val="002060"/>
                  </a:solidFill>
                  <a:latin typeface="Calibri (MS) Bold Italics"/>
                  <a:ea typeface="Calibri (MS) Bold Italics"/>
                  <a:cs typeface="Calibri (MS) Bold Italics"/>
                  <a:sym typeface="Calibri (MS) Bold Italics"/>
                </a:rPr>
                <a:t>“Kaydetme seçenekleri”</a:t>
              </a:r>
              <a:r>
                <a:rPr lang="en-US" sz="3600" i="true">
                  <a:solidFill>
                    <a:srgbClr val="002060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 veya </a:t>
              </a:r>
              <a:r>
                <a:rPr lang="en-US" b="true" sz="3600" i="true">
                  <a:solidFill>
                    <a:srgbClr val="002060"/>
                  </a:solidFill>
                  <a:latin typeface="Calibri (MS) Bold Italics"/>
                  <a:ea typeface="Calibri (MS) Bold Italics"/>
                  <a:cs typeface="Calibri (MS) Bold Italics"/>
                  <a:sym typeface="Calibri (MS) Bold Italics"/>
                </a:rPr>
                <a:t>“Yazı tiplerini dosyaya dahil et” </a:t>
              </a:r>
              <a:r>
                <a:rPr lang="en-US" sz="3600" i="true">
                  <a:solidFill>
                    <a:srgbClr val="002060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seçeneklerini işaretleyiniz. Alternatif olarak:</a:t>
              </a:r>
            </a:p>
            <a:p>
              <a:pPr algn="l" marL="1422806" indent="-474269" lvl="2">
                <a:lnSpc>
                  <a:spcPts val="4392"/>
                </a:lnSpc>
                <a:buFont typeface="Arial"/>
                <a:buChar char="⚬"/>
              </a:pPr>
              <a:r>
                <a:rPr lang="en-US" b="true" sz="3600" i="true">
                  <a:solidFill>
                    <a:srgbClr val="002060"/>
                  </a:solidFill>
                  <a:latin typeface="Calibri (MS) Bold Italics"/>
                  <a:ea typeface="Calibri (MS) Bold Italics"/>
                  <a:cs typeface="Calibri (MS) Bold Italics"/>
                  <a:sym typeface="Calibri (MS) Bold Italics"/>
                </a:rPr>
                <a:t>“Dosya”</a:t>
              </a:r>
              <a:r>
                <a:rPr lang="en-US" sz="3600" i="true">
                  <a:solidFill>
                    <a:srgbClr val="002060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, </a:t>
              </a:r>
              <a:r>
                <a:rPr lang="en-US" b="true" sz="3600" i="true">
                  <a:solidFill>
                    <a:srgbClr val="002060"/>
                  </a:solidFill>
                  <a:latin typeface="Calibri (MS) Bold Italics"/>
                  <a:ea typeface="Calibri (MS) Bold Italics"/>
                  <a:cs typeface="Calibri (MS) Bold Italics"/>
                  <a:sym typeface="Calibri (MS) Bold Italics"/>
                </a:rPr>
                <a:t>“Farklı Kaydet”</a:t>
              </a:r>
              <a:r>
                <a:rPr lang="en-US" sz="3600" i="true">
                  <a:solidFill>
                    <a:srgbClr val="002060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 ,</a:t>
              </a:r>
              <a:r>
                <a:rPr lang="en-US" b="true" sz="3600" i="true">
                  <a:solidFill>
                    <a:srgbClr val="002060"/>
                  </a:solidFill>
                  <a:latin typeface="Calibri (MS) Bold Italics"/>
                  <a:ea typeface="Calibri (MS) Bold Italics"/>
                  <a:cs typeface="Calibri (MS) Bold Italics"/>
                  <a:sym typeface="Calibri (MS) Bold Italics"/>
                </a:rPr>
                <a:t>“Embed True Type”</a:t>
              </a:r>
              <a:r>
                <a:rPr lang="en-US" sz="3600" i="true">
                  <a:solidFill>
                    <a:srgbClr val="002060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 (True Type yazı tiplerini dahil et) seçeneğini işaretleyiniz.</a:t>
              </a:r>
            </a:p>
            <a:p>
              <a:pPr algn="l" marL="1423035" indent="-474345" lvl="2">
                <a:lnSpc>
                  <a:spcPts val="4392"/>
                </a:lnSpc>
                <a:buFont typeface="Arial"/>
                <a:buChar char="⚬"/>
              </a:pPr>
            </a:p>
            <a:p>
              <a:pPr algn="l" marL="994410" indent="-497205" lvl="1">
                <a:lnSpc>
                  <a:spcPts val="4392"/>
                </a:lnSpc>
                <a:buFont typeface="Arial"/>
                <a:buChar char="•"/>
              </a:pPr>
              <a:r>
                <a:rPr lang="en-US" sz="3600">
                  <a:solidFill>
                    <a:srgbClr val="002060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Dosyanızı aşağıdaki biçime uygun olarak adlandırınız:</a:t>
              </a:r>
            </a:p>
            <a:p>
              <a:pPr algn="l" marL="1423035" indent="-474345" lvl="2">
                <a:lnSpc>
                  <a:spcPts val="4392"/>
                </a:lnSpc>
                <a:buFont typeface="Arial"/>
                <a:buChar char="⚬"/>
              </a:pPr>
              <a:r>
                <a:rPr lang="en-US" b="true" sz="3600" i="true">
                  <a:solidFill>
                    <a:srgbClr val="002060"/>
                  </a:solidFill>
                  <a:latin typeface="Calibri (MS) Bold Italics"/>
                  <a:ea typeface="Calibri (MS) Bold Italics"/>
                  <a:cs typeface="Calibri (MS) Bold Italics"/>
                  <a:sym typeface="Calibri (MS) Bold Italics"/>
                </a:rPr>
                <a:t>S-P_yazar.ppt</a:t>
              </a:r>
            </a:p>
            <a:p>
              <a:pPr algn="l" marL="1423035" indent="-474345" lvl="2">
                <a:lnSpc>
                  <a:spcPts val="4392"/>
                </a:lnSpc>
                <a:buFont typeface="Arial"/>
                <a:buChar char="⚬"/>
              </a:pPr>
              <a:r>
                <a:rPr lang="en-US" b="true" sz="3600" i="true">
                  <a:solidFill>
                    <a:srgbClr val="002060"/>
                  </a:solidFill>
                  <a:latin typeface="Calibri (MS) Bold Italics"/>
                  <a:ea typeface="Calibri (MS) Bold Italics"/>
                  <a:cs typeface="Calibri (MS) Bold Italics"/>
                  <a:sym typeface="Calibri (MS) Bold Italics"/>
                </a:rPr>
                <a:t>S</a:t>
              </a:r>
              <a:r>
                <a:rPr lang="en-US" sz="3600" i="true">
                  <a:solidFill>
                    <a:srgbClr val="002060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: Oturum numarası/Adı, </a:t>
              </a:r>
              <a:r>
                <a:rPr lang="en-US" b="true" sz="3600" i="true">
                  <a:solidFill>
                    <a:srgbClr val="002060"/>
                  </a:solidFill>
                  <a:latin typeface="Calibri (MS) Bold Italics"/>
                  <a:ea typeface="Calibri (MS) Bold Italics"/>
                  <a:cs typeface="Calibri (MS) Bold Italics"/>
                  <a:sym typeface="Calibri (MS) Bold Italics"/>
                </a:rPr>
                <a:t>P</a:t>
              </a:r>
              <a:r>
                <a:rPr lang="en-US" sz="3600" i="true">
                  <a:solidFill>
                    <a:srgbClr val="002060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: Bildiri sunma sırası</a:t>
              </a:r>
            </a:p>
            <a:p>
              <a:pPr algn="l" marL="1423035" indent="-474345" lvl="2">
                <a:lnSpc>
                  <a:spcPts val="4392"/>
                </a:lnSpc>
                <a:buFont typeface="Arial"/>
                <a:buChar char="⚬"/>
              </a:pPr>
              <a:r>
                <a:rPr lang="en-US" sz="3600" i="true">
                  <a:solidFill>
                    <a:srgbClr val="002060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Örnek: 5-3_Smith.ppt</a:t>
              </a:r>
            </a:p>
          </p:txBody>
        </p:sp>
      </p:grpSp>
      <p:grpSp>
        <p:nvGrpSpPr>
          <p:cNvPr name="Group 6" id="6"/>
          <p:cNvGrpSpPr/>
          <p:nvPr/>
        </p:nvGrpSpPr>
        <p:grpSpPr>
          <a:xfrm rot="0">
            <a:off x="690070" y="367665"/>
            <a:ext cx="2142920" cy="2146364"/>
            <a:chOff x="0" y="0"/>
            <a:chExt cx="2371090" cy="2374900"/>
          </a:xfrm>
        </p:grpSpPr>
        <p:sp>
          <p:nvSpPr>
            <p:cNvPr name="Freeform 7" id="7" descr="Yuvarlak Loge T"/>
            <p:cNvSpPr/>
            <p:nvPr/>
          </p:nvSpPr>
          <p:spPr>
            <a:xfrm flipH="false" flipV="false" rot="0">
              <a:off x="0" y="0"/>
              <a:ext cx="2371090" cy="2374900"/>
            </a:xfrm>
            <a:custGeom>
              <a:avLst/>
              <a:gdLst/>
              <a:ahLst/>
              <a:cxnLst/>
              <a:rect r="r" b="b" t="t" l="l"/>
              <a:pathLst>
                <a:path h="2374900" w="2371090">
                  <a:moveTo>
                    <a:pt x="1053919" y="0"/>
                  </a:moveTo>
                  <a:lnTo>
                    <a:pt x="1317171" y="0"/>
                  </a:lnTo>
                  <a:cubicBezTo>
                    <a:pt x="1596688" y="0"/>
                    <a:pt x="1864756" y="111038"/>
                    <a:pt x="2062404" y="308686"/>
                  </a:cubicBezTo>
                  <a:cubicBezTo>
                    <a:pt x="2260052" y="506334"/>
                    <a:pt x="2371090" y="774402"/>
                    <a:pt x="2371090" y="1053919"/>
                  </a:cubicBezTo>
                  <a:lnTo>
                    <a:pt x="2371090" y="1320981"/>
                  </a:lnTo>
                  <a:cubicBezTo>
                    <a:pt x="2371090" y="1600498"/>
                    <a:pt x="2260052" y="1868566"/>
                    <a:pt x="2062404" y="2066214"/>
                  </a:cubicBezTo>
                  <a:cubicBezTo>
                    <a:pt x="1864756" y="2263862"/>
                    <a:pt x="1596688" y="2374900"/>
                    <a:pt x="1317171" y="2374900"/>
                  </a:cubicBezTo>
                  <a:lnTo>
                    <a:pt x="1053919" y="2374900"/>
                  </a:lnTo>
                  <a:cubicBezTo>
                    <a:pt x="774402" y="2374900"/>
                    <a:pt x="506334" y="2263862"/>
                    <a:pt x="308686" y="2066214"/>
                  </a:cubicBezTo>
                  <a:cubicBezTo>
                    <a:pt x="111038" y="1868566"/>
                    <a:pt x="0" y="1600498"/>
                    <a:pt x="0" y="1320981"/>
                  </a:cubicBezTo>
                  <a:lnTo>
                    <a:pt x="0" y="1053919"/>
                  </a:lnTo>
                  <a:cubicBezTo>
                    <a:pt x="0" y="774402"/>
                    <a:pt x="111038" y="506334"/>
                    <a:pt x="308686" y="308686"/>
                  </a:cubicBezTo>
                  <a:cubicBezTo>
                    <a:pt x="506334" y="111038"/>
                    <a:pt x="774402" y="0"/>
                    <a:pt x="1053919" y="0"/>
                  </a:cubicBezTo>
                  <a:close/>
                </a:path>
              </a:pathLst>
            </a:custGeom>
            <a:blipFill>
              <a:blip r:embed="rId4"/>
              <a:stretch>
                <a:fillRect l="0" t="-4" r="0" b="-4"/>
              </a:stretch>
            </a:blipFill>
          </p:spPr>
        </p:sp>
      </p:grpSp>
      <p:sp>
        <p:nvSpPr>
          <p:cNvPr name="Freeform 8" id="8"/>
          <p:cNvSpPr/>
          <p:nvPr/>
        </p:nvSpPr>
        <p:spPr>
          <a:xfrm flipH="false" flipV="false" rot="0">
            <a:off x="15273706" y="367665"/>
            <a:ext cx="1979203" cy="1979203"/>
          </a:xfrm>
          <a:custGeom>
            <a:avLst/>
            <a:gdLst/>
            <a:ahLst/>
            <a:cxnLst/>
            <a:rect r="r" b="b" t="t" l="l"/>
            <a:pathLst>
              <a:path h="1979203" w="1979203">
                <a:moveTo>
                  <a:pt x="0" y="0"/>
                </a:moveTo>
                <a:lnTo>
                  <a:pt x="1979203" y="0"/>
                </a:lnTo>
                <a:lnTo>
                  <a:pt x="1979203" y="1979203"/>
                </a:lnTo>
                <a:lnTo>
                  <a:pt x="0" y="197920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2510661" y="2485454"/>
            <a:ext cx="7035305" cy="7589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184"/>
              </a:lnSpc>
              <a:spcBef>
                <a:spcPct val="0"/>
              </a:spcBef>
            </a:pPr>
            <a:r>
              <a:rPr lang="en-US" b="true" sz="4800">
                <a:solidFill>
                  <a:srgbClr val="00206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Dosya Kaydetme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924275" y="-8199498"/>
            <a:ext cx="20008915" cy="26685997"/>
          </a:xfrm>
          <a:custGeom>
            <a:avLst/>
            <a:gdLst/>
            <a:ahLst/>
            <a:cxnLst/>
            <a:rect r="r" b="b" t="t" l="l"/>
            <a:pathLst>
              <a:path h="26685997" w="20008915">
                <a:moveTo>
                  <a:pt x="0" y="0"/>
                </a:moveTo>
                <a:lnTo>
                  <a:pt x="20008915" y="0"/>
                </a:lnTo>
                <a:lnTo>
                  <a:pt x="20008915" y="26685996"/>
                </a:lnTo>
                <a:lnTo>
                  <a:pt x="0" y="2668599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21999"/>
            </a:blip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690070" y="367665"/>
            <a:ext cx="2142920" cy="2146364"/>
            <a:chOff x="0" y="0"/>
            <a:chExt cx="2371090" cy="2374900"/>
          </a:xfrm>
        </p:grpSpPr>
        <p:sp>
          <p:nvSpPr>
            <p:cNvPr name="Freeform 4" id="4" descr="Yuvarlak Loge T"/>
            <p:cNvSpPr/>
            <p:nvPr/>
          </p:nvSpPr>
          <p:spPr>
            <a:xfrm flipH="false" flipV="false" rot="0">
              <a:off x="0" y="0"/>
              <a:ext cx="2371090" cy="2374900"/>
            </a:xfrm>
            <a:custGeom>
              <a:avLst/>
              <a:gdLst/>
              <a:ahLst/>
              <a:cxnLst/>
              <a:rect r="r" b="b" t="t" l="l"/>
              <a:pathLst>
                <a:path h="2374900" w="2371090">
                  <a:moveTo>
                    <a:pt x="1053919" y="0"/>
                  </a:moveTo>
                  <a:lnTo>
                    <a:pt x="1317171" y="0"/>
                  </a:lnTo>
                  <a:cubicBezTo>
                    <a:pt x="1596688" y="0"/>
                    <a:pt x="1864756" y="111038"/>
                    <a:pt x="2062404" y="308686"/>
                  </a:cubicBezTo>
                  <a:cubicBezTo>
                    <a:pt x="2260052" y="506334"/>
                    <a:pt x="2371090" y="774402"/>
                    <a:pt x="2371090" y="1053919"/>
                  </a:cubicBezTo>
                  <a:lnTo>
                    <a:pt x="2371090" y="1320981"/>
                  </a:lnTo>
                  <a:cubicBezTo>
                    <a:pt x="2371090" y="1600498"/>
                    <a:pt x="2260052" y="1868566"/>
                    <a:pt x="2062404" y="2066214"/>
                  </a:cubicBezTo>
                  <a:cubicBezTo>
                    <a:pt x="1864756" y="2263862"/>
                    <a:pt x="1596688" y="2374900"/>
                    <a:pt x="1317171" y="2374900"/>
                  </a:cubicBezTo>
                  <a:lnTo>
                    <a:pt x="1053919" y="2374900"/>
                  </a:lnTo>
                  <a:cubicBezTo>
                    <a:pt x="774402" y="2374900"/>
                    <a:pt x="506334" y="2263862"/>
                    <a:pt x="308686" y="2066214"/>
                  </a:cubicBezTo>
                  <a:cubicBezTo>
                    <a:pt x="111038" y="1868566"/>
                    <a:pt x="0" y="1600498"/>
                    <a:pt x="0" y="1320981"/>
                  </a:cubicBezTo>
                  <a:lnTo>
                    <a:pt x="0" y="1053919"/>
                  </a:lnTo>
                  <a:cubicBezTo>
                    <a:pt x="0" y="774402"/>
                    <a:pt x="111038" y="506334"/>
                    <a:pt x="308686" y="308686"/>
                  </a:cubicBezTo>
                  <a:cubicBezTo>
                    <a:pt x="506334" y="111038"/>
                    <a:pt x="774402" y="0"/>
                    <a:pt x="1053919" y="0"/>
                  </a:cubicBezTo>
                  <a:close/>
                </a:path>
              </a:pathLst>
            </a:custGeom>
            <a:blipFill>
              <a:blip r:embed="rId3"/>
              <a:stretch>
                <a:fillRect l="0" t="-4" r="0" b="-4"/>
              </a:stretch>
            </a:blipFill>
          </p:spPr>
        </p:sp>
      </p:grpSp>
      <p:sp>
        <p:nvSpPr>
          <p:cNvPr name="Freeform 5" id="5"/>
          <p:cNvSpPr/>
          <p:nvPr/>
        </p:nvSpPr>
        <p:spPr>
          <a:xfrm flipH="false" flipV="false" rot="0">
            <a:off x="15482888" y="169637"/>
            <a:ext cx="1979203" cy="1979203"/>
          </a:xfrm>
          <a:custGeom>
            <a:avLst/>
            <a:gdLst/>
            <a:ahLst/>
            <a:cxnLst/>
            <a:rect r="r" b="b" t="t" l="l"/>
            <a:pathLst>
              <a:path h="1979203" w="1979203">
                <a:moveTo>
                  <a:pt x="0" y="0"/>
                </a:moveTo>
                <a:lnTo>
                  <a:pt x="1979202" y="0"/>
                </a:lnTo>
                <a:lnTo>
                  <a:pt x="1979202" y="1979203"/>
                </a:lnTo>
                <a:lnTo>
                  <a:pt x="0" y="197920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grpSp>
        <p:nvGrpSpPr>
          <p:cNvPr name="Group 6" id="6"/>
          <p:cNvGrpSpPr/>
          <p:nvPr/>
        </p:nvGrpSpPr>
        <p:grpSpPr>
          <a:xfrm rot="0">
            <a:off x="1263691" y="3266143"/>
            <a:ext cx="15995609" cy="7813722"/>
            <a:chOff x="0" y="0"/>
            <a:chExt cx="21327478" cy="10418296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21327473" cy="10418293"/>
            </a:xfrm>
            <a:custGeom>
              <a:avLst/>
              <a:gdLst/>
              <a:ahLst/>
              <a:cxnLst/>
              <a:rect r="r" b="b" t="t" l="l"/>
              <a:pathLst>
                <a:path h="10418293" w="21327473">
                  <a:moveTo>
                    <a:pt x="0" y="0"/>
                  </a:moveTo>
                  <a:lnTo>
                    <a:pt x="21327473" y="0"/>
                  </a:lnTo>
                  <a:lnTo>
                    <a:pt x="21327473" y="10418293"/>
                  </a:lnTo>
                  <a:lnTo>
                    <a:pt x="0" y="10418293"/>
                  </a:lnTo>
                  <a:close/>
                </a:path>
              </a:pathLst>
            </a:custGeom>
            <a:blipFill>
              <a:blip r:embed="rId5">
                <a:alphaModFix amt="0"/>
              </a:blip>
              <a:stretch>
                <a:fillRect l="-6544" t="0" r="-6544" b="9781"/>
              </a:stretch>
            </a:blipFill>
          </p:spPr>
        </p:sp>
        <p:sp>
          <p:nvSpPr>
            <p:cNvPr name="TextBox 8" id="8"/>
            <p:cNvSpPr txBox="true"/>
            <p:nvPr/>
          </p:nvSpPr>
          <p:spPr>
            <a:xfrm>
              <a:off x="0" y="-47625"/>
              <a:ext cx="21327478" cy="10465921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 marL="931316" indent="-465658" lvl="1">
                <a:lnSpc>
                  <a:spcPts val="4620"/>
                </a:lnSpc>
                <a:buFont typeface="Arial"/>
                <a:buChar char="•"/>
              </a:pPr>
              <a:r>
                <a:rPr lang="en-US" sz="4200">
                  <a:solidFill>
                    <a:srgbClr val="002060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Bu sunum şablonu, Akademik Çalışmalar Kongresi’nde kullanılmak üzere hazırlanmıştır. </a:t>
              </a:r>
            </a:p>
            <a:p>
              <a:pPr algn="l">
                <a:lnSpc>
                  <a:spcPts val="4620"/>
                </a:lnSpc>
              </a:pPr>
            </a:p>
            <a:p>
              <a:pPr algn="l" marL="931316" indent="-465658" lvl="1">
                <a:lnSpc>
                  <a:spcPts val="4620"/>
                </a:lnSpc>
                <a:buFont typeface="Arial"/>
                <a:buChar char="•"/>
              </a:pPr>
              <a:r>
                <a:rPr lang="en-US" sz="4200">
                  <a:solidFill>
                    <a:srgbClr val="002060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Sunumdaki görseller </a:t>
              </a:r>
              <a:r>
                <a:rPr lang="en-US" b="true" sz="4200">
                  <a:solidFill>
                    <a:srgbClr val="002060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yüksek çözünürlükte (minimum 300 DPI)</a:t>
              </a:r>
              <a:r>
                <a:rPr lang="en-US" sz="4200">
                  <a:solidFill>
                    <a:srgbClr val="002060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olmalı, yazı boyutları </a:t>
              </a:r>
              <a:r>
                <a:rPr lang="en-US" b="true" sz="4200">
                  <a:solidFill>
                    <a:srgbClr val="002060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arka sıradan okunabilir büyüklükte</a:t>
              </a:r>
              <a:r>
                <a:rPr lang="en-US" sz="4200">
                  <a:solidFill>
                    <a:srgbClr val="002060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seçilmelidir.</a:t>
              </a:r>
            </a:p>
            <a:p>
              <a:pPr algn="l">
                <a:lnSpc>
                  <a:spcPts val="4620"/>
                </a:lnSpc>
              </a:pPr>
            </a:p>
            <a:p>
              <a:pPr algn="l" marL="931316" indent="-465658" lvl="1">
                <a:lnSpc>
                  <a:spcPts val="4620"/>
                </a:lnSpc>
                <a:buFont typeface="Arial"/>
                <a:buChar char="•"/>
              </a:pPr>
              <a:r>
                <a:rPr lang="en-US" sz="4200">
                  <a:solidFill>
                    <a:srgbClr val="002060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Oturum saatinden önce salonda/çevrim içi platformda hazır bulununuz. </a:t>
              </a:r>
            </a:p>
            <a:p>
              <a:pPr algn="l">
                <a:lnSpc>
                  <a:spcPts val="4620"/>
                </a:lnSpc>
              </a:pPr>
            </a:p>
            <a:p>
              <a:pPr algn="l" marL="931545" indent="-465772" lvl="1">
                <a:lnSpc>
                  <a:spcPts val="4620"/>
                </a:lnSpc>
                <a:buFont typeface="Arial"/>
                <a:buChar char="•"/>
              </a:pPr>
              <a:r>
                <a:rPr lang="en-US" sz="4200">
                  <a:solidFill>
                    <a:srgbClr val="002060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Sunum dosyanızı, oturumunuz başlamadan önce </a:t>
              </a:r>
              <a:r>
                <a:rPr lang="en-US" b="true" sz="4200">
                  <a:solidFill>
                    <a:srgbClr val="002060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bir flash sürücüyle </a:t>
              </a:r>
              <a:r>
                <a:rPr lang="en-US" sz="4200">
                  <a:solidFill>
                    <a:srgbClr val="002060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kontrol masasına</a:t>
              </a:r>
              <a:r>
                <a:rPr lang="en-US" b="true" sz="4200">
                  <a:solidFill>
                    <a:srgbClr val="002060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 </a:t>
              </a:r>
              <a:r>
                <a:rPr lang="en-US" sz="4200">
                  <a:solidFill>
                    <a:srgbClr val="002060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getirmeniz ve sisteme yükleyerek kontrolleri yapmanız gerekmektedir.</a:t>
              </a:r>
            </a:p>
            <a:p>
              <a:pPr algn="l" marL="931545" indent="-465772" lvl="1">
                <a:lnSpc>
                  <a:spcPts val="4620"/>
                </a:lnSpc>
              </a:pPr>
            </a:p>
          </p:txBody>
        </p:sp>
      </p:grpSp>
      <p:sp>
        <p:nvSpPr>
          <p:cNvPr name="TextBox 9" id="9"/>
          <p:cNvSpPr txBox="true"/>
          <p:nvPr/>
        </p:nvSpPr>
        <p:spPr>
          <a:xfrm rot="0">
            <a:off x="2168009" y="2485454"/>
            <a:ext cx="6912173" cy="7589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184"/>
              </a:lnSpc>
              <a:spcBef>
                <a:spcPct val="0"/>
              </a:spcBef>
            </a:pPr>
            <a:r>
              <a:rPr lang="en-US" b="true" sz="4800">
                <a:solidFill>
                  <a:srgbClr val="00206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S</a:t>
            </a:r>
            <a:r>
              <a:rPr lang="en-US" b="true" sz="4800">
                <a:solidFill>
                  <a:srgbClr val="00206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unumla İlgili Genel Bilgiler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924275" y="-8199498"/>
            <a:ext cx="20008915" cy="26685997"/>
          </a:xfrm>
          <a:custGeom>
            <a:avLst/>
            <a:gdLst/>
            <a:ahLst/>
            <a:cxnLst/>
            <a:rect r="r" b="b" t="t" l="l"/>
            <a:pathLst>
              <a:path h="26685997" w="20008915">
                <a:moveTo>
                  <a:pt x="0" y="0"/>
                </a:moveTo>
                <a:lnTo>
                  <a:pt x="20008915" y="0"/>
                </a:lnTo>
                <a:lnTo>
                  <a:pt x="20008915" y="26685996"/>
                </a:lnTo>
                <a:lnTo>
                  <a:pt x="0" y="2668599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21999"/>
            </a:blip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257300" y="3017460"/>
            <a:ext cx="15995609" cy="7049432"/>
            <a:chOff x="0" y="0"/>
            <a:chExt cx="21327478" cy="9399242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21327473" cy="9399239"/>
            </a:xfrm>
            <a:custGeom>
              <a:avLst/>
              <a:gdLst/>
              <a:ahLst/>
              <a:cxnLst/>
              <a:rect r="r" b="b" t="t" l="l"/>
              <a:pathLst>
                <a:path h="9399239" w="21327473">
                  <a:moveTo>
                    <a:pt x="0" y="0"/>
                  </a:moveTo>
                  <a:lnTo>
                    <a:pt x="21327473" y="0"/>
                  </a:lnTo>
                  <a:lnTo>
                    <a:pt x="21327473" y="9399239"/>
                  </a:lnTo>
                  <a:lnTo>
                    <a:pt x="0" y="9399239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-6544" t="0" r="-6544" b="0"/>
              </a:stretch>
            </a:blipFill>
          </p:spPr>
        </p:sp>
        <p:sp>
          <p:nvSpPr>
            <p:cNvPr name="TextBox 5" id="5"/>
            <p:cNvSpPr txBox="true"/>
            <p:nvPr/>
          </p:nvSpPr>
          <p:spPr>
            <a:xfrm>
              <a:off x="0" y="-123825"/>
              <a:ext cx="21327478" cy="9523067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 marL="931316" indent="-465658" lvl="1">
                <a:lnSpc>
                  <a:spcPts val="5418"/>
                </a:lnSpc>
                <a:buFont typeface="Arial"/>
                <a:buChar char="•"/>
              </a:pPr>
              <a:r>
                <a:rPr lang="en-US" sz="4200">
                  <a:solidFill>
                    <a:srgbClr val="002060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Oturumlardaki her bir sunum, maksimum </a:t>
              </a:r>
              <a:r>
                <a:rPr lang="en-US" b="true" sz="4200">
                  <a:solidFill>
                    <a:srgbClr val="002060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15 dakika sunum + 5 dakika soru-cevap</a:t>
              </a:r>
              <a:r>
                <a:rPr lang="en-US" sz="4200">
                  <a:solidFill>
                    <a:srgbClr val="002060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 formatında gerçekleştirilir. </a:t>
              </a:r>
            </a:p>
            <a:p>
              <a:pPr algn="l">
                <a:lnSpc>
                  <a:spcPts val="5418"/>
                </a:lnSpc>
              </a:pPr>
            </a:p>
            <a:p>
              <a:pPr algn="l" marL="1508760" indent="-502920" lvl="2">
                <a:lnSpc>
                  <a:spcPts val="4644"/>
                </a:lnSpc>
                <a:buFont typeface="Arial"/>
                <a:buChar char="⚬"/>
              </a:pPr>
              <a:r>
                <a:rPr lang="en-US" sz="3600" i="true">
                  <a:solidFill>
                    <a:srgbClr val="002060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Süre planlaması, oturum yoğunluğuna göre oturum başkanı tarafından değiştirilebilir.</a:t>
              </a:r>
            </a:p>
            <a:p>
              <a:pPr algn="l" marL="1508760" indent="-502920" lvl="2">
                <a:lnSpc>
                  <a:spcPts val="4644"/>
                </a:lnSpc>
                <a:buFont typeface="Arial"/>
                <a:buChar char="⚬"/>
              </a:pPr>
              <a:r>
                <a:rPr lang="en-US" sz="3600" i="true">
                  <a:solidFill>
                    <a:srgbClr val="002060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Önerilen maksimum slayt sayfa sayısı, başlık ve sonuçlar vb. dahil olmak üzere 15'tir. </a:t>
              </a:r>
            </a:p>
          </p:txBody>
        </p:sp>
      </p:grpSp>
      <p:grpSp>
        <p:nvGrpSpPr>
          <p:cNvPr name="Group 6" id="6"/>
          <p:cNvGrpSpPr/>
          <p:nvPr/>
        </p:nvGrpSpPr>
        <p:grpSpPr>
          <a:xfrm rot="0">
            <a:off x="690070" y="367665"/>
            <a:ext cx="2142920" cy="2146364"/>
            <a:chOff x="0" y="0"/>
            <a:chExt cx="2371090" cy="2374900"/>
          </a:xfrm>
        </p:grpSpPr>
        <p:sp>
          <p:nvSpPr>
            <p:cNvPr name="Freeform 7" id="7" descr="Yuvarlak Loge T"/>
            <p:cNvSpPr/>
            <p:nvPr/>
          </p:nvSpPr>
          <p:spPr>
            <a:xfrm flipH="false" flipV="false" rot="0">
              <a:off x="0" y="0"/>
              <a:ext cx="2371090" cy="2374900"/>
            </a:xfrm>
            <a:custGeom>
              <a:avLst/>
              <a:gdLst/>
              <a:ahLst/>
              <a:cxnLst/>
              <a:rect r="r" b="b" t="t" l="l"/>
              <a:pathLst>
                <a:path h="2374900" w="2371090">
                  <a:moveTo>
                    <a:pt x="1053919" y="0"/>
                  </a:moveTo>
                  <a:lnTo>
                    <a:pt x="1317171" y="0"/>
                  </a:lnTo>
                  <a:cubicBezTo>
                    <a:pt x="1596688" y="0"/>
                    <a:pt x="1864756" y="111038"/>
                    <a:pt x="2062404" y="308686"/>
                  </a:cubicBezTo>
                  <a:cubicBezTo>
                    <a:pt x="2260052" y="506334"/>
                    <a:pt x="2371090" y="774402"/>
                    <a:pt x="2371090" y="1053919"/>
                  </a:cubicBezTo>
                  <a:lnTo>
                    <a:pt x="2371090" y="1320981"/>
                  </a:lnTo>
                  <a:cubicBezTo>
                    <a:pt x="2371090" y="1600498"/>
                    <a:pt x="2260052" y="1868566"/>
                    <a:pt x="2062404" y="2066214"/>
                  </a:cubicBezTo>
                  <a:cubicBezTo>
                    <a:pt x="1864756" y="2263862"/>
                    <a:pt x="1596688" y="2374900"/>
                    <a:pt x="1317171" y="2374900"/>
                  </a:cubicBezTo>
                  <a:lnTo>
                    <a:pt x="1053919" y="2374900"/>
                  </a:lnTo>
                  <a:cubicBezTo>
                    <a:pt x="774402" y="2374900"/>
                    <a:pt x="506334" y="2263862"/>
                    <a:pt x="308686" y="2066214"/>
                  </a:cubicBezTo>
                  <a:cubicBezTo>
                    <a:pt x="111038" y="1868566"/>
                    <a:pt x="0" y="1600498"/>
                    <a:pt x="0" y="1320981"/>
                  </a:cubicBezTo>
                  <a:lnTo>
                    <a:pt x="0" y="1053919"/>
                  </a:lnTo>
                  <a:cubicBezTo>
                    <a:pt x="0" y="774402"/>
                    <a:pt x="111038" y="506334"/>
                    <a:pt x="308686" y="308686"/>
                  </a:cubicBezTo>
                  <a:cubicBezTo>
                    <a:pt x="506334" y="111038"/>
                    <a:pt x="774402" y="0"/>
                    <a:pt x="1053919" y="0"/>
                  </a:cubicBezTo>
                  <a:close/>
                </a:path>
              </a:pathLst>
            </a:custGeom>
            <a:blipFill>
              <a:blip r:embed="rId4"/>
              <a:stretch>
                <a:fillRect l="0" t="-4" r="0" b="-4"/>
              </a:stretch>
            </a:blipFill>
          </p:spPr>
        </p:sp>
      </p:grpSp>
      <p:sp>
        <p:nvSpPr>
          <p:cNvPr name="Freeform 8" id="8"/>
          <p:cNvSpPr/>
          <p:nvPr/>
        </p:nvSpPr>
        <p:spPr>
          <a:xfrm flipH="false" flipV="false" rot="0">
            <a:off x="15273706" y="367665"/>
            <a:ext cx="1979203" cy="1979203"/>
          </a:xfrm>
          <a:custGeom>
            <a:avLst/>
            <a:gdLst/>
            <a:ahLst/>
            <a:cxnLst/>
            <a:rect r="r" b="b" t="t" l="l"/>
            <a:pathLst>
              <a:path h="1979203" w="1979203">
                <a:moveTo>
                  <a:pt x="0" y="0"/>
                </a:moveTo>
                <a:lnTo>
                  <a:pt x="1979203" y="0"/>
                </a:lnTo>
                <a:lnTo>
                  <a:pt x="1979203" y="1979203"/>
                </a:lnTo>
                <a:lnTo>
                  <a:pt x="0" y="197920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1761530" y="3496772"/>
            <a:ext cx="6912173" cy="7589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184"/>
              </a:lnSpc>
              <a:spcBef>
                <a:spcPct val="0"/>
              </a:spcBef>
            </a:pPr>
            <a:r>
              <a:rPr lang="en-US" b="true" sz="4800">
                <a:solidFill>
                  <a:srgbClr val="00206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S</a:t>
            </a:r>
            <a:r>
              <a:rPr lang="en-US" b="true" sz="4800">
                <a:solidFill>
                  <a:srgbClr val="00206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unumla İlgili Genel Bilgiler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924275" y="-8199498"/>
            <a:ext cx="20008915" cy="26685997"/>
          </a:xfrm>
          <a:custGeom>
            <a:avLst/>
            <a:gdLst/>
            <a:ahLst/>
            <a:cxnLst/>
            <a:rect r="r" b="b" t="t" l="l"/>
            <a:pathLst>
              <a:path h="26685997" w="20008915">
                <a:moveTo>
                  <a:pt x="0" y="0"/>
                </a:moveTo>
                <a:lnTo>
                  <a:pt x="20008915" y="0"/>
                </a:lnTo>
                <a:lnTo>
                  <a:pt x="20008915" y="26685996"/>
                </a:lnTo>
                <a:lnTo>
                  <a:pt x="0" y="2668599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21999"/>
            </a:blip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257300" y="2982588"/>
            <a:ext cx="15995609" cy="7049432"/>
            <a:chOff x="0" y="0"/>
            <a:chExt cx="21327478" cy="9399242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21327473" cy="9399239"/>
            </a:xfrm>
            <a:custGeom>
              <a:avLst/>
              <a:gdLst/>
              <a:ahLst/>
              <a:cxnLst/>
              <a:rect r="r" b="b" t="t" l="l"/>
              <a:pathLst>
                <a:path h="9399239" w="21327473">
                  <a:moveTo>
                    <a:pt x="0" y="0"/>
                  </a:moveTo>
                  <a:lnTo>
                    <a:pt x="21327473" y="0"/>
                  </a:lnTo>
                  <a:lnTo>
                    <a:pt x="21327473" y="9399239"/>
                  </a:lnTo>
                  <a:lnTo>
                    <a:pt x="0" y="9399239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-6544" t="0" r="-6544" b="0"/>
              </a:stretch>
            </a:blipFill>
          </p:spPr>
        </p:sp>
        <p:sp>
          <p:nvSpPr>
            <p:cNvPr name="TextBox 5" id="5"/>
            <p:cNvSpPr txBox="true"/>
            <p:nvPr/>
          </p:nvSpPr>
          <p:spPr>
            <a:xfrm>
              <a:off x="0" y="-38100"/>
              <a:ext cx="21327478" cy="9437342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 marL="931316" indent="-465658" lvl="1">
                <a:lnSpc>
                  <a:spcPts val="4536"/>
                </a:lnSpc>
                <a:buFont typeface="Arial"/>
                <a:buChar char="•"/>
              </a:pPr>
              <a:r>
                <a:rPr lang="en-US" sz="4200">
                  <a:solidFill>
                    <a:srgbClr val="002060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Bu slayt, çalışmanızda bahsedeceğiniz en önemli 3-6 konunun ana hatlarını içerir.</a:t>
              </a:r>
            </a:p>
            <a:p>
              <a:pPr algn="l">
                <a:lnSpc>
                  <a:spcPts val="4536"/>
                </a:lnSpc>
              </a:pPr>
            </a:p>
            <a:p>
              <a:pPr algn="l" marL="931545" indent="-465772" lvl="1">
                <a:lnSpc>
                  <a:spcPts val="4536"/>
                </a:lnSpc>
                <a:buFont typeface="Arial"/>
                <a:buChar char="•"/>
              </a:pPr>
              <a:r>
                <a:rPr lang="en-US" sz="4200">
                  <a:solidFill>
                    <a:srgbClr val="002060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Madde İşaretli Metin Listesi – 1. Seviye</a:t>
              </a:r>
            </a:p>
            <a:p>
              <a:pPr algn="l" marL="1368742" indent="-456247" lvl="2">
                <a:lnSpc>
                  <a:spcPts val="3564"/>
                </a:lnSpc>
                <a:buFont typeface="Arial"/>
                <a:buChar char="⚬"/>
              </a:pPr>
              <a:r>
                <a:rPr lang="en-US" sz="3300" i="true">
                  <a:solidFill>
                    <a:srgbClr val="002060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Madde İşaretli Metin Listesi – 2. Seviye</a:t>
              </a:r>
            </a:p>
            <a:p>
              <a:pPr algn="l" marL="1368362" indent="-456120" lvl="2">
                <a:lnSpc>
                  <a:spcPts val="3564"/>
                </a:lnSpc>
                <a:buFont typeface="Arial"/>
                <a:buChar char="⚬"/>
              </a:pPr>
              <a:r>
                <a:rPr lang="en-US" sz="3300" i="true">
                  <a:solidFill>
                    <a:srgbClr val="002060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Madde İşaretli Metin Listesi – 2. Seviye</a:t>
              </a:r>
            </a:p>
            <a:p>
              <a:pPr algn="l">
                <a:lnSpc>
                  <a:spcPts val="3564"/>
                </a:lnSpc>
              </a:pPr>
            </a:p>
            <a:p>
              <a:pPr algn="l" marL="985838" indent="-492919" lvl="1">
                <a:lnSpc>
                  <a:spcPts val="4860"/>
                </a:lnSpc>
                <a:buFont typeface="Arial"/>
                <a:buChar char="•"/>
              </a:pPr>
              <a:r>
                <a:rPr lang="en-US" sz="4500">
                  <a:solidFill>
                    <a:srgbClr val="002060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Madde İşaretli Metin Listesi – 1. Seviye</a:t>
              </a:r>
            </a:p>
            <a:p>
              <a:pPr algn="l" marL="920115" indent="-460058" lvl="1">
                <a:lnSpc>
                  <a:spcPts val="4536"/>
                </a:lnSpc>
              </a:pPr>
            </a:p>
          </p:txBody>
        </p:sp>
      </p:grpSp>
      <p:sp>
        <p:nvSpPr>
          <p:cNvPr name="TextBox 6" id="6"/>
          <p:cNvSpPr txBox="true"/>
          <p:nvPr/>
        </p:nvSpPr>
        <p:spPr>
          <a:xfrm rot="0">
            <a:off x="2180392" y="3224216"/>
            <a:ext cx="891183" cy="7589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184"/>
              </a:lnSpc>
              <a:spcBef>
                <a:spcPct val="0"/>
              </a:spcBef>
            </a:pPr>
            <a:r>
              <a:rPr lang="en-US" b="true" sz="4800">
                <a:solidFill>
                  <a:srgbClr val="00206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Hat</a:t>
            </a:r>
          </a:p>
        </p:txBody>
      </p:sp>
      <p:grpSp>
        <p:nvGrpSpPr>
          <p:cNvPr name="Group 7" id="7"/>
          <p:cNvGrpSpPr/>
          <p:nvPr/>
        </p:nvGrpSpPr>
        <p:grpSpPr>
          <a:xfrm rot="0">
            <a:off x="690070" y="367665"/>
            <a:ext cx="2142920" cy="2146364"/>
            <a:chOff x="0" y="0"/>
            <a:chExt cx="2371090" cy="2374900"/>
          </a:xfrm>
        </p:grpSpPr>
        <p:sp>
          <p:nvSpPr>
            <p:cNvPr name="Freeform 8" id="8" descr="Yuvarlak Loge T"/>
            <p:cNvSpPr/>
            <p:nvPr/>
          </p:nvSpPr>
          <p:spPr>
            <a:xfrm flipH="false" flipV="false" rot="0">
              <a:off x="0" y="0"/>
              <a:ext cx="2371090" cy="2374900"/>
            </a:xfrm>
            <a:custGeom>
              <a:avLst/>
              <a:gdLst/>
              <a:ahLst/>
              <a:cxnLst/>
              <a:rect r="r" b="b" t="t" l="l"/>
              <a:pathLst>
                <a:path h="2374900" w="2371090">
                  <a:moveTo>
                    <a:pt x="1053919" y="0"/>
                  </a:moveTo>
                  <a:lnTo>
                    <a:pt x="1317171" y="0"/>
                  </a:lnTo>
                  <a:cubicBezTo>
                    <a:pt x="1596688" y="0"/>
                    <a:pt x="1864756" y="111038"/>
                    <a:pt x="2062404" y="308686"/>
                  </a:cubicBezTo>
                  <a:cubicBezTo>
                    <a:pt x="2260052" y="506334"/>
                    <a:pt x="2371090" y="774402"/>
                    <a:pt x="2371090" y="1053919"/>
                  </a:cubicBezTo>
                  <a:lnTo>
                    <a:pt x="2371090" y="1320981"/>
                  </a:lnTo>
                  <a:cubicBezTo>
                    <a:pt x="2371090" y="1600498"/>
                    <a:pt x="2260052" y="1868566"/>
                    <a:pt x="2062404" y="2066214"/>
                  </a:cubicBezTo>
                  <a:cubicBezTo>
                    <a:pt x="1864756" y="2263862"/>
                    <a:pt x="1596688" y="2374900"/>
                    <a:pt x="1317171" y="2374900"/>
                  </a:cubicBezTo>
                  <a:lnTo>
                    <a:pt x="1053919" y="2374900"/>
                  </a:lnTo>
                  <a:cubicBezTo>
                    <a:pt x="774402" y="2374900"/>
                    <a:pt x="506334" y="2263862"/>
                    <a:pt x="308686" y="2066214"/>
                  </a:cubicBezTo>
                  <a:cubicBezTo>
                    <a:pt x="111038" y="1868566"/>
                    <a:pt x="0" y="1600498"/>
                    <a:pt x="0" y="1320981"/>
                  </a:cubicBezTo>
                  <a:lnTo>
                    <a:pt x="0" y="1053919"/>
                  </a:lnTo>
                  <a:cubicBezTo>
                    <a:pt x="0" y="774402"/>
                    <a:pt x="111038" y="506334"/>
                    <a:pt x="308686" y="308686"/>
                  </a:cubicBezTo>
                  <a:cubicBezTo>
                    <a:pt x="506334" y="111038"/>
                    <a:pt x="774402" y="0"/>
                    <a:pt x="1053919" y="0"/>
                  </a:cubicBezTo>
                  <a:close/>
                </a:path>
              </a:pathLst>
            </a:custGeom>
            <a:blipFill>
              <a:blip r:embed="rId4"/>
              <a:stretch>
                <a:fillRect l="0" t="-4" r="0" b="-4"/>
              </a:stretch>
            </a:blipFill>
          </p:spPr>
        </p:sp>
      </p:grpSp>
      <p:sp>
        <p:nvSpPr>
          <p:cNvPr name="Freeform 9" id="9"/>
          <p:cNvSpPr/>
          <p:nvPr/>
        </p:nvSpPr>
        <p:spPr>
          <a:xfrm flipH="false" flipV="false" rot="0">
            <a:off x="15273706" y="367665"/>
            <a:ext cx="1979203" cy="1979203"/>
          </a:xfrm>
          <a:custGeom>
            <a:avLst/>
            <a:gdLst/>
            <a:ahLst/>
            <a:cxnLst/>
            <a:rect r="r" b="b" t="t" l="l"/>
            <a:pathLst>
              <a:path h="1979203" w="1979203">
                <a:moveTo>
                  <a:pt x="0" y="0"/>
                </a:moveTo>
                <a:lnTo>
                  <a:pt x="1979203" y="0"/>
                </a:lnTo>
                <a:lnTo>
                  <a:pt x="1979203" y="1979203"/>
                </a:lnTo>
                <a:lnTo>
                  <a:pt x="0" y="197920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924275" y="-8199498"/>
            <a:ext cx="20008915" cy="26685997"/>
          </a:xfrm>
          <a:custGeom>
            <a:avLst/>
            <a:gdLst/>
            <a:ahLst/>
            <a:cxnLst/>
            <a:rect r="r" b="b" t="t" l="l"/>
            <a:pathLst>
              <a:path h="26685997" w="20008915">
                <a:moveTo>
                  <a:pt x="0" y="0"/>
                </a:moveTo>
                <a:lnTo>
                  <a:pt x="20008915" y="0"/>
                </a:lnTo>
                <a:lnTo>
                  <a:pt x="20008915" y="26685996"/>
                </a:lnTo>
                <a:lnTo>
                  <a:pt x="0" y="2668599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21999"/>
            </a:blip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257300" y="3575284"/>
            <a:ext cx="15995609" cy="7090965"/>
            <a:chOff x="0" y="0"/>
            <a:chExt cx="21327478" cy="9454620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21327473" cy="9454617"/>
            </a:xfrm>
            <a:custGeom>
              <a:avLst/>
              <a:gdLst/>
              <a:ahLst/>
              <a:cxnLst/>
              <a:rect r="r" b="b" t="t" l="l"/>
              <a:pathLst>
                <a:path h="9454617" w="21327473">
                  <a:moveTo>
                    <a:pt x="0" y="0"/>
                  </a:moveTo>
                  <a:lnTo>
                    <a:pt x="21327473" y="0"/>
                  </a:lnTo>
                  <a:lnTo>
                    <a:pt x="21327473" y="9454617"/>
                  </a:lnTo>
                  <a:lnTo>
                    <a:pt x="0" y="9454617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-6544" t="0" r="-6544" b="585"/>
              </a:stretch>
            </a:blipFill>
          </p:spPr>
        </p:sp>
        <p:sp>
          <p:nvSpPr>
            <p:cNvPr name="TextBox 5" id="5"/>
            <p:cNvSpPr txBox="true"/>
            <p:nvPr/>
          </p:nvSpPr>
          <p:spPr>
            <a:xfrm>
              <a:off x="0" y="-133350"/>
              <a:ext cx="21327478" cy="9587970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 marL="932383" indent="-466192" lvl="1">
                <a:lnSpc>
                  <a:spcPts val="5586"/>
                </a:lnSpc>
                <a:buFont typeface="Arial"/>
                <a:buChar char="•"/>
              </a:pPr>
              <a:r>
                <a:rPr lang="en-US" sz="4200">
                  <a:solidFill>
                    <a:srgbClr val="002060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Bu slayt, çalışmanızın amaçlarını – hedeflerinizi ve çalışmanızın motivasyonunu özetlemektedir. Örneğin, çalışmanızla ulaşmayı hedeflediğiniz en önemli 3-5 amacı sıralayınız.</a:t>
              </a:r>
            </a:p>
            <a:p>
              <a:pPr algn="l">
                <a:lnSpc>
                  <a:spcPts val="5586"/>
                </a:lnSpc>
              </a:pPr>
            </a:p>
            <a:p>
              <a:pPr algn="l" marL="932498" indent="-466249" lvl="1">
                <a:lnSpc>
                  <a:spcPts val="5586"/>
                </a:lnSpc>
                <a:buFont typeface="Arial"/>
                <a:buChar char="•"/>
              </a:pPr>
              <a:r>
                <a:rPr lang="en-US" sz="4200">
                  <a:solidFill>
                    <a:srgbClr val="002060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Madde İşaretli Metin Listesi – 1. Seviye</a:t>
              </a:r>
            </a:p>
            <a:p>
              <a:pPr algn="l" marL="1477328" indent="-492443" lvl="2">
                <a:lnSpc>
                  <a:spcPts val="5187"/>
                </a:lnSpc>
                <a:buFont typeface="Arial"/>
                <a:buChar char="⚬"/>
              </a:pPr>
              <a:r>
                <a:rPr lang="en-US" sz="3900" i="true">
                  <a:solidFill>
                    <a:srgbClr val="002060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Madde İşaretli Metin Listesi – 2. Seviye</a:t>
              </a:r>
            </a:p>
            <a:p>
              <a:pPr algn="l" marL="1476985" indent="-492328" lvl="2">
                <a:lnSpc>
                  <a:spcPts val="5187"/>
                </a:lnSpc>
                <a:buFont typeface="Arial"/>
                <a:buChar char="⚬"/>
              </a:pPr>
              <a:r>
                <a:rPr lang="en-US" sz="3900" i="true">
                  <a:solidFill>
                    <a:srgbClr val="002060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Madde İşaretli Metin Listesi – 2. Seviye</a:t>
              </a:r>
            </a:p>
            <a:p>
              <a:pPr algn="l">
                <a:lnSpc>
                  <a:spcPts val="5187"/>
                </a:lnSpc>
              </a:pPr>
            </a:p>
            <a:p>
              <a:pPr algn="l" marL="472440" indent="-236220" lvl="1">
                <a:lnSpc>
                  <a:spcPts val="5985"/>
                </a:lnSpc>
                <a:buFont typeface="Arial"/>
                <a:buChar char="•"/>
              </a:pPr>
              <a:r>
                <a:rPr lang="en-US" sz="4500">
                  <a:solidFill>
                    <a:srgbClr val="002060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Madde İşaretli Metin Listesi – 1. Seviye</a:t>
              </a:r>
            </a:p>
            <a:p>
              <a:pPr algn="l" marL="440944" indent="-220472" lvl="1">
                <a:lnSpc>
                  <a:spcPts val="5586"/>
                </a:lnSpc>
              </a:pPr>
            </a:p>
          </p:txBody>
        </p:sp>
      </p:grpSp>
      <p:sp>
        <p:nvSpPr>
          <p:cNvPr name="TextBox 6" id="6"/>
          <p:cNvSpPr txBox="true"/>
          <p:nvPr/>
        </p:nvSpPr>
        <p:spPr>
          <a:xfrm rot="0">
            <a:off x="1788663" y="2816332"/>
            <a:ext cx="2088654" cy="7589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184"/>
              </a:lnSpc>
              <a:spcBef>
                <a:spcPct val="0"/>
              </a:spcBef>
            </a:pPr>
            <a:r>
              <a:rPr lang="en-US" b="true" sz="4800">
                <a:solidFill>
                  <a:srgbClr val="00206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Amaçlar</a:t>
            </a:r>
          </a:p>
        </p:txBody>
      </p:sp>
      <p:grpSp>
        <p:nvGrpSpPr>
          <p:cNvPr name="Group 7" id="7"/>
          <p:cNvGrpSpPr/>
          <p:nvPr/>
        </p:nvGrpSpPr>
        <p:grpSpPr>
          <a:xfrm rot="0">
            <a:off x="690070" y="367665"/>
            <a:ext cx="2142920" cy="2146364"/>
            <a:chOff x="0" y="0"/>
            <a:chExt cx="2371090" cy="2374900"/>
          </a:xfrm>
        </p:grpSpPr>
        <p:sp>
          <p:nvSpPr>
            <p:cNvPr name="Freeform 8" id="8" descr="Yuvarlak Loge T"/>
            <p:cNvSpPr/>
            <p:nvPr/>
          </p:nvSpPr>
          <p:spPr>
            <a:xfrm flipH="false" flipV="false" rot="0">
              <a:off x="0" y="0"/>
              <a:ext cx="2371090" cy="2374900"/>
            </a:xfrm>
            <a:custGeom>
              <a:avLst/>
              <a:gdLst/>
              <a:ahLst/>
              <a:cxnLst/>
              <a:rect r="r" b="b" t="t" l="l"/>
              <a:pathLst>
                <a:path h="2374900" w="2371090">
                  <a:moveTo>
                    <a:pt x="1053919" y="0"/>
                  </a:moveTo>
                  <a:lnTo>
                    <a:pt x="1317171" y="0"/>
                  </a:lnTo>
                  <a:cubicBezTo>
                    <a:pt x="1596688" y="0"/>
                    <a:pt x="1864756" y="111038"/>
                    <a:pt x="2062404" y="308686"/>
                  </a:cubicBezTo>
                  <a:cubicBezTo>
                    <a:pt x="2260052" y="506334"/>
                    <a:pt x="2371090" y="774402"/>
                    <a:pt x="2371090" y="1053919"/>
                  </a:cubicBezTo>
                  <a:lnTo>
                    <a:pt x="2371090" y="1320981"/>
                  </a:lnTo>
                  <a:cubicBezTo>
                    <a:pt x="2371090" y="1600498"/>
                    <a:pt x="2260052" y="1868566"/>
                    <a:pt x="2062404" y="2066214"/>
                  </a:cubicBezTo>
                  <a:cubicBezTo>
                    <a:pt x="1864756" y="2263862"/>
                    <a:pt x="1596688" y="2374900"/>
                    <a:pt x="1317171" y="2374900"/>
                  </a:cubicBezTo>
                  <a:lnTo>
                    <a:pt x="1053919" y="2374900"/>
                  </a:lnTo>
                  <a:cubicBezTo>
                    <a:pt x="774402" y="2374900"/>
                    <a:pt x="506334" y="2263862"/>
                    <a:pt x="308686" y="2066214"/>
                  </a:cubicBezTo>
                  <a:cubicBezTo>
                    <a:pt x="111038" y="1868566"/>
                    <a:pt x="0" y="1600498"/>
                    <a:pt x="0" y="1320981"/>
                  </a:cubicBezTo>
                  <a:lnTo>
                    <a:pt x="0" y="1053919"/>
                  </a:lnTo>
                  <a:cubicBezTo>
                    <a:pt x="0" y="774402"/>
                    <a:pt x="111038" y="506334"/>
                    <a:pt x="308686" y="308686"/>
                  </a:cubicBezTo>
                  <a:cubicBezTo>
                    <a:pt x="506334" y="111038"/>
                    <a:pt x="774402" y="0"/>
                    <a:pt x="1053919" y="0"/>
                  </a:cubicBezTo>
                  <a:close/>
                </a:path>
              </a:pathLst>
            </a:custGeom>
            <a:blipFill>
              <a:blip r:embed="rId4"/>
              <a:stretch>
                <a:fillRect l="0" t="-4" r="0" b="-4"/>
              </a:stretch>
            </a:blipFill>
          </p:spPr>
        </p:sp>
      </p:grpSp>
      <p:sp>
        <p:nvSpPr>
          <p:cNvPr name="Freeform 9" id="9"/>
          <p:cNvSpPr/>
          <p:nvPr/>
        </p:nvSpPr>
        <p:spPr>
          <a:xfrm flipH="false" flipV="false" rot="0">
            <a:off x="15273706" y="367665"/>
            <a:ext cx="1979203" cy="1979203"/>
          </a:xfrm>
          <a:custGeom>
            <a:avLst/>
            <a:gdLst/>
            <a:ahLst/>
            <a:cxnLst/>
            <a:rect r="r" b="b" t="t" l="l"/>
            <a:pathLst>
              <a:path h="1979203" w="1979203">
                <a:moveTo>
                  <a:pt x="0" y="0"/>
                </a:moveTo>
                <a:lnTo>
                  <a:pt x="1979203" y="0"/>
                </a:lnTo>
                <a:lnTo>
                  <a:pt x="1979203" y="1979203"/>
                </a:lnTo>
                <a:lnTo>
                  <a:pt x="0" y="197920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924275" y="-8199498"/>
            <a:ext cx="20008915" cy="26685997"/>
          </a:xfrm>
          <a:custGeom>
            <a:avLst/>
            <a:gdLst/>
            <a:ahLst/>
            <a:cxnLst/>
            <a:rect r="r" b="b" t="t" l="l"/>
            <a:pathLst>
              <a:path h="26685997" w="20008915">
                <a:moveTo>
                  <a:pt x="0" y="0"/>
                </a:moveTo>
                <a:lnTo>
                  <a:pt x="20008915" y="0"/>
                </a:lnTo>
                <a:lnTo>
                  <a:pt x="20008915" y="26685996"/>
                </a:lnTo>
                <a:lnTo>
                  <a:pt x="0" y="2668599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21999"/>
            </a:blip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257300" y="3326634"/>
            <a:ext cx="15995609" cy="7049432"/>
            <a:chOff x="0" y="0"/>
            <a:chExt cx="21327478" cy="9399242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21327473" cy="9399239"/>
            </a:xfrm>
            <a:custGeom>
              <a:avLst/>
              <a:gdLst/>
              <a:ahLst/>
              <a:cxnLst/>
              <a:rect r="r" b="b" t="t" l="l"/>
              <a:pathLst>
                <a:path h="9399239" w="21327473">
                  <a:moveTo>
                    <a:pt x="0" y="0"/>
                  </a:moveTo>
                  <a:lnTo>
                    <a:pt x="21327473" y="0"/>
                  </a:lnTo>
                  <a:lnTo>
                    <a:pt x="21327473" y="9399239"/>
                  </a:lnTo>
                  <a:lnTo>
                    <a:pt x="0" y="9399239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-6544" t="0" r="-6544" b="0"/>
              </a:stretch>
            </a:blipFill>
          </p:spPr>
        </p:sp>
        <p:sp>
          <p:nvSpPr>
            <p:cNvPr name="TextBox 5" id="5"/>
            <p:cNvSpPr txBox="true"/>
            <p:nvPr/>
          </p:nvSpPr>
          <p:spPr>
            <a:xfrm>
              <a:off x="0" y="-114300"/>
              <a:ext cx="21327478" cy="9513542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 marL="822960" indent="-411480" lvl="1">
                <a:lnSpc>
                  <a:spcPts val="4860"/>
                </a:lnSpc>
                <a:buFont typeface="Arial"/>
                <a:buChar char="•"/>
              </a:pPr>
              <a:r>
                <a:rPr lang="en-US" sz="3600">
                  <a:solidFill>
                    <a:srgbClr val="002060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Siyah veya başka bir koyu renk kullanınız.</a:t>
              </a:r>
            </a:p>
            <a:p>
              <a:pPr algn="l" marL="1400175" indent="-466725" lvl="2">
                <a:lnSpc>
                  <a:spcPts val="4050"/>
                </a:lnSpc>
                <a:buFont typeface="Arial"/>
                <a:buChar char="⚬"/>
              </a:pPr>
              <a:r>
                <a:rPr lang="en-US" sz="3000" i="true">
                  <a:solidFill>
                    <a:srgbClr val="002060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Beyaz arka plan ile maksimum kontrast sağlayınız.</a:t>
              </a:r>
            </a:p>
            <a:p>
              <a:pPr algn="l">
                <a:lnSpc>
                  <a:spcPts val="4050"/>
                </a:lnSpc>
              </a:pPr>
            </a:p>
            <a:p>
              <a:pPr algn="l" marL="822503" indent="-411251" lvl="1">
                <a:lnSpc>
                  <a:spcPts val="4860"/>
                </a:lnSpc>
                <a:buFont typeface="Arial"/>
                <a:buChar char="•"/>
              </a:pPr>
              <a:r>
                <a:rPr lang="en-US" b="true" sz="3600">
                  <a:solidFill>
                    <a:srgbClr val="002060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Calibri</a:t>
              </a:r>
              <a:r>
                <a:rPr lang="en-US" sz="3600">
                  <a:solidFill>
                    <a:srgbClr val="002060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 veya </a:t>
              </a:r>
              <a:r>
                <a:rPr lang="en-US" b="true" sz="3600">
                  <a:solidFill>
                    <a:srgbClr val="002060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Arial</a:t>
              </a:r>
              <a:r>
                <a:rPr lang="en-US" sz="3600">
                  <a:solidFill>
                    <a:srgbClr val="002060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 yazı tiplerini kullanınız.</a:t>
              </a:r>
            </a:p>
            <a:p>
              <a:pPr algn="l">
                <a:lnSpc>
                  <a:spcPts val="4860"/>
                </a:lnSpc>
              </a:pPr>
            </a:p>
            <a:p>
              <a:pPr algn="l" marL="822960" indent="-411480" lvl="1">
                <a:lnSpc>
                  <a:spcPts val="4860"/>
                </a:lnSpc>
                <a:buFont typeface="Arial"/>
                <a:buChar char="•"/>
              </a:pPr>
              <a:r>
                <a:rPr lang="en-US" sz="3600">
                  <a:solidFill>
                    <a:srgbClr val="002060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Mümkün olduğunca büyük yazı tipleri kullanınız.</a:t>
              </a:r>
            </a:p>
            <a:p>
              <a:pPr algn="l" marL="1400175" indent="-466725" lvl="2">
                <a:lnSpc>
                  <a:spcPts val="4050"/>
                </a:lnSpc>
                <a:buFont typeface="Arial"/>
                <a:buChar char="⚬"/>
              </a:pPr>
              <a:r>
                <a:rPr lang="en-US" b="true" sz="3000" i="true">
                  <a:solidFill>
                    <a:srgbClr val="002060"/>
                  </a:solidFill>
                  <a:latin typeface="Calibri (MS) Bold Italics"/>
                  <a:ea typeface="Calibri (MS) Bold Italics"/>
                  <a:cs typeface="Calibri (MS) Bold Italics"/>
                  <a:sym typeface="Calibri (MS) Bold Italics"/>
                </a:rPr>
                <a:t>Ana metin satırları:</a:t>
              </a:r>
              <a:r>
                <a:rPr lang="en-US" sz="3000" i="true">
                  <a:solidFill>
                    <a:srgbClr val="002060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 32 punto</a:t>
              </a:r>
            </a:p>
            <a:p>
              <a:pPr algn="l" marL="1400175" indent="-466725" lvl="2">
                <a:lnSpc>
                  <a:spcPts val="4050"/>
                </a:lnSpc>
                <a:buFont typeface="Arial"/>
                <a:buChar char="⚬"/>
              </a:pPr>
              <a:r>
                <a:rPr lang="en-US" b="true" sz="3000" i="true">
                  <a:solidFill>
                    <a:srgbClr val="002060"/>
                  </a:solidFill>
                  <a:latin typeface="Calibri (MS) Bold Italics"/>
                  <a:ea typeface="Calibri (MS) Bold Italics"/>
                  <a:cs typeface="Calibri (MS) Bold Italics"/>
                  <a:sym typeface="Calibri (MS) Bold Italics"/>
                </a:rPr>
                <a:t>İkinci düzey metin satırları:</a:t>
              </a:r>
              <a:r>
                <a:rPr lang="en-US" sz="3000" i="true">
                  <a:solidFill>
                    <a:srgbClr val="002060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 28 punto</a:t>
              </a:r>
            </a:p>
            <a:p>
              <a:pPr algn="l" marL="1400175" indent="-466725" lvl="2">
                <a:lnSpc>
                  <a:spcPts val="4050"/>
                </a:lnSpc>
                <a:buFont typeface="Arial"/>
                <a:buChar char="⚬"/>
              </a:pPr>
              <a:r>
                <a:rPr lang="en-US" b="true" sz="3000" i="true">
                  <a:solidFill>
                    <a:srgbClr val="002060"/>
                  </a:solidFill>
                  <a:latin typeface="Calibri (MS) Bold Italics"/>
                  <a:ea typeface="Calibri (MS) Bold Italics"/>
                  <a:cs typeface="Calibri (MS) Bold Italics"/>
                  <a:sym typeface="Calibri (MS) Bold Italics"/>
                </a:rPr>
                <a:t>En küçük metin satırları:</a:t>
              </a:r>
              <a:r>
                <a:rPr lang="en-US" sz="3000" i="true">
                  <a:solidFill>
                    <a:srgbClr val="002060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 24 punto</a:t>
              </a:r>
            </a:p>
            <a:p>
              <a:pPr algn="l" marL="1400175" indent="-466725" lvl="2">
                <a:lnSpc>
                  <a:spcPts val="4050"/>
                </a:lnSpc>
                <a:buFont typeface="Arial"/>
                <a:buChar char="⚬"/>
              </a:pPr>
              <a:r>
                <a:rPr lang="en-US" b="true" sz="3000" i="true">
                  <a:solidFill>
                    <a:srgbClr val="002060"/>
                  </a:solidFill>
                  <a:latin typeface="Calibri (MS) Bold Italics"/>
                  <a:ea typeface="Calibri (MS) Bold Italics"/>
                  <a:cs typeface="Calibri (MS) Bold Italics"/>
                  <a:sym typeface="Calibri (MS) Bold Italics"/>
                </a:rPr>
                <a:t>24 puntodan küçük yazılar</a:t>
              </a:r>
              <a:r>
                <a:rPr lang="en-US" sz="3000" i="true">
                  <a:solidFill>
                    <a:srgbClr val="002060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 (örneğin 20 punto) çok küçük olduğu için kullanmayın.</a:t>
              </a:r>
            </a:p>
            <a:p>
              <a:pPr algn="l" marL="1400175" indent="-466725" lvl="2">
                <a:lnSpc>
                  <a:spcPts val="4050"/>
                </a:lnSpc>
                <a:buFont typeface="Arial"/>
                <a:buChar char="⚬"/>
              </a:pPr>
              <a:r>
                <a:rPr lang="en-US" b="true" sz="3000" i="true">
                  <a:solidFill>
                    <a:srgbClr val="002060"/>
                  </a:solidFill>
                  <a:latin typeface="Calibri (MS) Bold Italics"/>
                  <a:ea typeface="Calibri (MS) Bold Italics"/>
                  <a:cs typeface="Calibri (MS) Bold Italics"/>
                  <a:sym typeface="Calibri (MS) Bold Italics"/>
                </a:rPr>
                <a:t>Dikkat:</a:t>
              </a:r>
              <a:r>
                <a:rPr lang="en-US" sz="3000" i="true">
                  <a:solidFill>
                    <a:srgbClr val="002060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 Sarı, gri, pembe veya açık mavi renkler ekranda güzel görünebilir ancak projeksiyon ile yansıtıldığında okunmaz hale gelebilir.</a:t>
              </a:r>
            </a:p>
          </p:txBody>
        </p:sp>
      </p:grpSp>
      <p:sp>
        <p:nvSpPr>
          <p:cNvPr name="TextBox 6" id="6"/>
          <p:cNvSpPr txBox="true"/>
          <p:nvPr/>
        </p:nvSpPr>
        <p:spPr>
          <a:xfrm rot="0">
            <a:off x="1503522" y="2681982"/>
            <a:ext cx="7035305" cy="7589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184"/>
              </a:lnSpc>
              <a:spcBef>
                <a:spcPct val="0"/>
              </a:spcBef>
            </a:pPr>
            <a:r>
              <a:rPr lang="en-US" b="true" sz="4800">
                <a:solidFill>
                  <a:srgbClr val="00206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Renkler ve Yazı Büyüklüğü</a:t>
            </a:r>
          </a:p>
        </p:txBody>
      </p:sp>
      <p:grpSp>
        <p:nvGrpSpPr>
          <p:cNvPr name="Group 7" id="7"/>
          <p:cNvGrpSpPr/>
          <p:nvPr/>
        </p:nvGrpSpPr>
        <p:grpSpPr>
          <a:xfrm rot="0">
            <a:off x="690070" y="367665"/>
            <a:ext cx="2142920" cy="2146364"/>
            <a:chOff x="0" y="0"/>
            <a:chExt cx="2371090" cy="2374900"/>
          </a:xfrm>
        </p:grpSpPr>
        <p:sp>
          <p:nvSpPr>
            <p:cNvPr name="Freeform 8" id="8" descr="Yuvarlak Loge T"/>
            <p:cNvSpPr/>
            <p:nvPr/>
          </p:nvSpPr>
          <p:spPr>
            <a:xfrm flipH="false" flipV="false" rot="0">
              <a:off x="0" y="0"/>
              <a:ext cx="2371090" cy="2374900"/>
            </a:xfrm>
            <a:custGeom>
              <a:avLst/>
              <a:gdLst/>
              <a:ahLst/>
              <a:cxnLst/>
              <a:rect r="r" b="b" t="t" l="l"/>
              <a:pathLst>
                <a:path h="2374900" w="2371090">
                  <a:moveTo>
                    <a:pt x="1053919" y="0"/>
                  </a:moveTo>
                  <a:lnTo>
                    <a:pt x="1317171" y="0"/>
                  </a:lnTo>
                  <a:cubicBezTo>
                    <a:pt x="1596688" y="0"/>
                    <a:pt x="1864756" y="111038"/>
                    <a:pt x="2062404" y="308686"/>
                  </a:cubicBezTo>
                  <a:cubicBezTo>
                    <a:pt x="2260052" y="506334"/>
                    <a:pt x="2371090" y="774402"/>
                    <a:pt x="2371090" y="1053919"/>
                  </a:cubicBezTo>
                  <a:lnTo>
                    <a:pt x="2371090" y="1320981"/>
                  </a:lnTo>
                  <a:cubicBezTo>
                    <a:pt x="2371090" y="1600498"/>
                    <a:pt x="2260052" y="1868566"/>
                    <a:pt x="2062404" y="2066214"/>
                  </a:cubicBezTo>
                  <a:cubicBezTo>
                    <a:pt x="1864756" y="2263862"/>
                    <a:pt x="1596688" y="2374900"/>
                    <a:pt x="1317171" y="2374900"/>
                  </a:cubicBezTo>
                  <a:lnTo>
                    <a:pt x="1053919" y="2374900"/>
                  </a:lnTo>
                  <a:cubicBezTo>
                    <a:pt x="774402" y="2374900"/>
                    <a:pt x="506334" y="2263862"/>
                    <a:pt x="308686" y="2066214"/>
                  </a:cubicBezTo>
                  <a:cubicBezTo>
                    <a:pt x="111038" y="1868566"/>
                    <a:pt x="0" y="1600498"/>
                    <a:pt x="0" y="1320981"/>
                  </a:cubicBezTo>
                  <a:lnTo>
                    <a:pt x="0" y="1053919"/>
                  </a:lnTo>
                  <a:cubicBezTo>
                    <a:pt x="0" y="774402"/>
                    <a:pt x="111038" y="506334"/>
                    <a:pt x="308686" y="308686"/>
                  </a:cubicBezTo>
                  <a:cubicBezTo>
                    <a:pt x="506334" y="111038"/>
                    <a:pt x="774402" y="0"/>
                    <a:pt x="1053919" y="0"/>
                  </a:cubicBezTo>
                  <a:close/>
                </a:path>
              </a:pathLst>
            </a:custGeom>
            <a:blipFill>
              <a:blip r:embed="rId4"/>
              <a:stretch>
                <a:fillRect l="0" t="-4" r="0" b="-4"/>
              </a:stretch>
            </a:blipFill>
          </p:spPr>
        </p:sp>
      </p:grpSp>
      <p:sp>
        <p:nvSpPr>
          <p:cNvPr name="Freeform 9" id="9"/>
          <p:cNvSpPr/>
          <p:nvPr/>
        </p:nvSpPr>
        <p:spPr>
          <a:xfrm flipH="false" flipV="false" rot="0">
            <a:off x="15273706" y="367665"/>
            <a:ext cx="1979203" cy="1979203"/>
          </a:xfrm>
          <a:custGeom>
            <a:avLst/>
            <a:gdLst/>
            <a:ahLst/>
            <a:cxnLst/>
            <a:rect r="r" b="b" t="t" l="l"/>
            <a:pathLst>
              <a:path h="1979203" w="1979203">
                <a:moveTo>
                  <a:pt x="0" y="0"/>
                </a:moveTo>
                <a:lnTo>
                  <a:pt x="1979203" y="0"/>
                </a:lnTo>
                <a:lnTo>
                  <a:pt x="1979203" y="1979203"/>
                </a:lnTo>
                <a:lnTo>
                  <a:pt x="0" y="197920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924275" y="-8199498"/>
            <a:ext cx="20008915" cy="26685997"/>
          </a:xfrm>
          <a:custGeom>
            <a:avLst/>
            <a:gdLst/>
            <a:ahLst/>
            <a:cxnLst/>
            <a:rect r="r" b="b" t="t" l="l"/>
            <a:pathLst>
              <a:path h="26685997" w="20008915">
                <a:moveTo>
                  <a:pt x="0" y="0"/>
                </a:moveTo>
                <a:lnTo>
                  <a:pt x="20008915" y="0"/>
                </a:lnTo>
                <a:lnTo>
                  <a:pt x="20008915" y="26685996"/>
                </a:lnTo>
                <a:lnTo>
                  <a:pt x="0" y="2668599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21999"/>
            </a:blip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257300" y="2668743"/>
            <a:ext cx="15995609" cy="7049432"/>
            <a:chOff x="0" y="0"/>
            <a:chExt cx="21327478" cy="9399242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21327473" cy="9399239"/>
            </a:xfrm>
            <a:custGeom>
              <a:avLst/>
              <a:gdLst/>
              <a:ahLst/>
              <a:cxnLst/>
              <a:rect r="r" b="b" t="t" l="l"/>
              <a:pathLst>
                <a:path h="9399239" w="21327473">
                  <a:moveTo>
                    <a:pt x="0" y="0"/>
                  </a:moveTo>
                  <a:lnTo>
                    <a:pt x="21327473" y="0"/>
                  </a:lnTo>
                  <a:lnTo>
                    <a:pt x="21327473" y="9399239"/>
                  </a:lnTo>
                  <a:lnTo>
                    <a:pt x="0" y="9399239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-6544" t="0" r="-6544" b="0"/>
              </a:stretch>
            </a:blipFill>
          </p:spPr>
        </p:sp>
        <p:sp>
          <p:nvSpPr>
            <p:cNvPr name="TextBox 5" id="5"/>
            <p:cNvSpPr txBox="true"/>
            <p:nvPr/>
          </p:nvSpPr>
          <p:spPr>
            <a:xfrm>
              <a:off x="0" y="-104775"/>
              <a:ext cx="21327478" cy="9504017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 marL="822960" indent="-411480" lvl="1">
                <a:lnSpc>
                  <a:spcPts val="4788"/>
                </a:lnSpc>
                <a:buFont typeface="Arial"/>
                <a:buChar char="•"/>
              </a:pPr>
              <a:r>
                <a:rPr lang="en-US" sz="3600">
                  <a:solidFill>
                    <a:srgbClr val="002060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Yazı tiplerinin, etiketlerin ve diğer tüm metinlerin okunabilir olduğundan emin olun.</a:t>
              </a:r>
            </a:p>
            <a:p>
              <a:pPr algn="l" marL="822960" indent="-411480" lvl="1">
                <a:lnSpc>
                  <a:spcPts val="4788"/>
                </a:lnSpc>
              </a:pPr>
            </a:p>
            <a:p>
              <a:pPr algn="l" marL="822960" indent="-411480" lvl="1">
                <a:lnSpc>
                  <a:spcPts val="4788"/>
                </a:lnSpc>
                <a:buFont typeface="Arial"/>
                <a:buChar char="•"/>
              </a:pPr>
              <a:r>
                <a:rPr lang="en-US" sz="3600">
                  <a:solidFill>
                    <a:srgbClr val="002060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Her slaytın altına, anlattığınız konuyu özetleyen </a:t>
              </a:r>
              <a:r>
                <a:rPr lang="en-US" b="true" sz="3600">
                  <a:solidFill>
                    <a:srgbClr val="002060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1-2 satırlık bir cümle</a:t>
              </a:r>
              <a:r>
                <a:rPr lang="en-US" sz="3600">
                  <a:solidFill>
                    <a:srgbClr val="002060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 eklemek iyi bir uygulamadır. Bu, sözlü açıklamalarınızı duyamayan izleyiciler için faydalı olacaktır.</a:t>
              </a:r>
            </a:p>
          </p:txBody>
        </p:sp>
      </p:grpSp>
      <p:sp>
        <p:nvSpPr>
          <p:cNvPr name="TextBox 6" id="6"/>
          <p:cNvSpPr txBox="true"/>
          <p:nvPr/>
        </p:nvSpPr>
        <p:spPr>
          <a:xfrm rot="0">
            <a:off x="1761530" y="3515561"/>
            <a:ext cx="7035305" cy="7589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184"/>
              </a:lnSpc>
              <a:spcBef>
                <a:spcPct val="0"/>
              </a:spcBef>
            </a:pPr>
            <a:r>
              <a:rPr lang="en-US" b="true" sz="4800">
                <a:solidFill>
                  <a:srgbClr val="00206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Renkler ve Yazı Büyüklüğü</a:t>
            </a:r>
          </a:p>
        </p:txBody>
      </p:sp>
      <p:grpSp>
        <p:nvGrpSpPr>
          <p:cNvPr name="Group 7" id="7"/>
          <p:cNvGrpSpPr/>
          <p:nvPr/>
        </p:nvGrpSpPr>
        <p:grpSpPr>
          <a:xfrm rot="0">
            <a:off x="690070" y="367665"/>
            <a:ext cx="2142920" cy="2146364"/>
            <a:chOff x="0" y="0"/>
            <a:chExt cx="2371090" cy="2374900"/>
          </a:xfrm>
        </p:grpSpPr>
        <p:sp>
          <p:nvSpPr>
            <p:cNvPr name="Freeform 8" id="8" descr="Yuvarlak Loge T"/>
            <p:cNvSpPr/>
            <p:nvPr/>
          </p:nvSpPr>
          <p:spPr>
            <a:xfrm flipH="false" flipV="false" rot="0">
              <a:off x="0" y="0"/>
              <a:ext cx="2371090" cy="2374900"/>
            </a:xfrm>
            <a:custGeom>
              <a:avLst/>
              <a:gdLst/>
              <a:ahLst/>
              <a:cxnLst/>
              <a:rect r="r" b="b" t="t" l="l"/>
              <a:pathLst>
                <a:path h="2374900" w="2371090">
                  <a:moveTo>
                    <a:pt x="1053919" y="0"/>
                  </a:moveTo>
                  <a:lnTo>
                    <a:pt x="1317171" y="0"/>
                  </a:lnTo>
                  <a:cubicBezTo>
                    <a:pt x="1596688" y="0"/>
                    <a:pt x="1864756" y="111038"/>
                    <a:pt x="2062404" y="308686"/>
                  </a:cubicBezTo>
                  <a:cubicBezTo>
                    <a:pt x="2260052" y="506334"/>
                    <a:pt x="2371090" y="774402"/>
                    <a:pt x="2371090" y="1053919"/>
                  </a:cubicBezTo>
                  <a:lnTo>
                    <a:pt x="2371090" y="1320981"/>
                  </a:lnTo>
                  <a:cubicBezTo>
                    <a:pt x="2371090" y="1600498"/>
                    <a:pt x="2260052" y="1868566"/>
                    <a:pt x="2062404" y="2066214"/>
                  </a:cubicBezTo>
                  <a:cubicBezTo>
                    <a:pt x="1864756" y="2263862"/>
                    <a:pt x="1596688" y="2374900"/>
                    <a:pt x="1317171" y="2374900"/>
                  </a:cubicBezTo>
                  <a:lnTo>
                    <a:pt x="1053919" y="2374900"/>
                  </a:lnTo>
                  <a:cubicBezTo>
                    <a:pt x="774402" y="2374900"/>
                    <a:pt x="506334" y="2263862"/>
                    <a:pt x="308686" y="2066214"/>
                  </a:cubicBezTo>
                  <a:cubicBezTo>
                    <a:pt x="111038" y="1868566"/>
                    <a:pt x="0" y="1600498"/>
                    <a:pt x="0" y="1320981"/>
                  </a:cubicBezTo>
                  <a:lnTo>
                    <a:pt x="0" y="1053919"/>
                  </a:lnTo>
                  <a:cubicBezTo>
                    <a:pt x="0" y="774402"/>
                    <a:pt x="111038" y="506334"/>
                    <a:pt x="308686" y="308686"/>
                  </a:cubicBezTo>
                  <a:cubicBezTo>
                    <a:pt x="506334" y="111038"/>
                    <a:pt x="774402" y="0"/>
                    <a:pt x="1053919" y="0"/>
                  </a:cubicBezTo>
                  <a:close/>
                </a:path>
              </a:pathLst>
            </a:custGeom>
            <a:blipFill>
              <a:blip r:embed="rId4"/>
              <a:stretch>
                <a:fillRect l="0" t="-4" r="0" b="-4"/>
              </a:stretch>
            </a:blipFill>
          </p:spPr>
        </p:sp>
      </p:grpSp>
      <p:sp>
        <p:nvSpPr>
          <p:cNvPr name="Freeform 9" id="9"/>
          <p:cNvSpPr/>
          <p:nvPr/>
        </p:nvSpPr>
        <p:spPr>
          <a:xfrm flipH="false" flipV="false" rot="0">
            <a:off x="15273706" y="367665"/>
            <a:ext cx="1979203" cy="1979203"/>
          </a:xfrm>
          <a:custGeom>
            <a:avLst/>
            <a:gdLst/>
            <a:ahLst/>
            <a:cxnLst/>
            <a:rect r="r" b="b" t="t" l="l"/>
            <a:pathLst>
              <a:path h="1979203" w="1979203">
                <a:moveTo>
                  <a:pt x="0" y="0"/>
                </a:moveTo>
                <a:lnTo>
                  <a:pt x="1979203" y="0"/>
                </a:lnTo>
                <a:lnTo>
                  <a:pt x="1979203" y="1979203"/>
                </a:lnTo>
                <a:lnTo>
                  <a:pt x="0" y="197920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924275" y="-8199498"/>
            <a:ext cx="20008915" cy="26685997"/>
          </a:xfrm>
          <a:custGeom>
            <a:avLst/>
            <a:gdLst/>
            <a:ahLst/>
            <a:cxnLst/>
            <a:rect r="r" b="b" t="t" l="l"/>
            <a:pathLst>
              <a:path h="26685997" w="20008915">
                <a:moveTo>
                  <a:pt x="0" y="0"/>
                </a:moveTo>
                <a:lnTo>
                  <a:pt x="20008915" y="0"/>
                </a:lnTo>
                <a:lnTo>
                  <a:pt x="20008915" y="26685996"/>
                </a:lnTo>
                <a:lnTo>
                  <a:pt x="0" y="2668599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21999"/>
            </a:blip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2292391" y="2696908"/>
            <a:ext cx="15995609" cy="8235357"/>
            <a:chOff x="0" y="0"/>
            <a:chExt cx="21327478" cy="10980477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21327473" cy="10980473"/>
            </a:xfrm>
            <a:custGeom>
              <a:avLst/>
              <a:gdLst/>
              <a:ahLst/>
              <a:cxnLst/>
              <a:rect r="r" b="b" t="t" l="l"/>
              <a:pathLst>
                <a:path h="10980473" w="21327473">
                  <a:moveTo>
                    <a:pt x="0" y="0"/>
                  </a:moveTo>
                  <a:lnTo>
                    <a:pt x="21327473" y="0"/>
                  </a:lnTo>
                  <a:lnTo>
                    <a:pt x="21327473" y="10980473"/>
                  </a:lnTo>
                  <a:lnTo>
                    <a:pt x="0" y="10980473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-6544" t="0" r="-6544" b="14400"/>
              </a:stretch>
            </a:blipFill>
          </p:spPr>
        </p:sp>
        <p:sp>
          <p:nvSpPr>
            <p:cNvPr name="TextBox 5" id="5"/>
            <p:cNvSpPr txBox="true"/>
            <p:nvPr/>
          </p:nvSpPr>
          <p:spPr>
            <a:xfrm>
              <a:off x="0" y="-38100"/>
              <a:ext cx="21327478" cy="11018577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 marL="1026985" indent="-513493" lvl="1">
                <a:lnSpc>
                  <a:spcPts val="4158"/>
                </a:lnSpc>
                <a:buFont typeface="Arial"/>
                <a:buChar char="•"/>
              </a:pPr>
              <a:r>
                <a:rPr lang="en-US" sz="3779">
                  <a:solidFill>
                    <a:srgbClr val="0E2841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Kavramları mümkün olduğunca basit tutunuz.</a:t>
              </a:r>
            </a:p>
            <a:p>
              <a:pPr algn="l" marL="1026985" indent="-513493" lvl="1">
                <a:lnSpc>
                  <a:spcPts val="4158"/>
                </a:lnSpc>
                <a:buFont typeface="Arial"/>
                <a:buChar char="•"/>
              </a:pPr>
              <a:r>
                <a:rPr lang="en-US" sz="3779">
                  <a:solidFill>
                    <a:srgbClr val="0E2841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Her sayfada yalnızca </a:t>
              </a:r>
              <a:r>
                <a:rPr lang="en-US" b="true" sz="3779">
                  <a:solidFill>
                    <a:srgbClr val="0E2841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tek bir ana fikre</a:t>
              </a:r>
              <a:r>
                <a:rPr lang="en-US" sz="3779">
                  <a:solidFill>
                    <a:srgbClr val="0E2841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 yer veriniz. Satır bölmelerinden kaçınınız.</a:t>
              </a:r>
            </a:p>
            <a:p>
              <a:pPr algn="l" marL="1615059" indent="-538353" lvl="2">
                <a:lnSpc>
                  <a:spcPts val="3564"/>
                </a:lnSpc>
                <a:buFont typeface="Arial"/>
                <a:buChar char="⚬"/>
              </a:pPr>
              <a:r>
                <a:rPr lang="en-US" sz="3240" i="true">
                  <a:solidFill>
                    <a:srgbClr val="0E2841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Dinleyicilerin uzun metinler okumak yerine size odaklanmasını sağlayınız.</a:t>
              </a:r>
            </a:p>
            <a:p>
              <a:pPr algn="l" marL="1615059" indent="-538353" lvl="2">
                <a:lnSpc>
                  <a:spcPts val="3564"/>
                </a:lnSpc>
                <a:buFont typeface="Arial"/>
                <a:buChar char="⚬"/>
              </a:pPr>
              <a:r>
                <a:rPr lang="en-US" sz="3240" i="true">
                  <a:solidFill>
                    <a:srgbClr val="0E2841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Her sayfada en fazla </a:t>
              </a:r>
              <a:r>
                <a:rPr lang="en-US" b="true" sz="3240" i="true">
                  <a:solidFill>
                    <a:srgbClr val="0E2841"/>
                  </a:solidFill>
                  <a:latin typeface="Calibri (MS) Bold Italics"/>
                  <a:ea typeface="Calibri (MS) Bold Italics"/>
                  <a:cs typeface="Calibri (MS) Bold Italics"/>
                  <a:sym typeface="Calibri (MS) Bold Italics"/>
                </a:rPr>
                <a:t>30 kelime</a:t>
              </a:r>
              <a:r>
                <a:rPr lang="en-US" sz="3240" i="true">
                  <a:solidFill>
                    <a:srgbClr val="0E2841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 kullanmanız önerilir</a:t>
              </a:r>
            </a:p>
            <a:p>
              <a:pPr algn="l" marL="1615059" indent="-538353" lvl="2">
                <a:lnSpc>
                  <a:spcPts val="3564"/>
                </a:lnSpc>
                <a:buFont typeface="Arial"/>
                <a:buChar char="⚬"/>
              </a:pPr>
              <a:r>
                <a:rPr lang="en-US" sz="3240" i="true">
                  <a:solidFill>
                    <a:srgbClr val="0E2841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Her sayfada en fazla </a:t>
              </a:r>
              <a:r>
                <a:rPr lang="en-US" b="true" sz="3240" i="true">
                  <a:solidFill>
                    <a:srgbClr val="0E2841"/>
                  </a:solidFill>
                  <a:latin typeface="Calibri (MS) Bold Italics"/>
                  <a:ea typeface="Calibri (MS) Bold Italics"/>
                  <a:cs typeface="Calibri (MS) Bold Italics"/>
                  <a:sym typeface="Calibri (MS) Bold Italics"/>
                </a:rPr>
                <a:t>6 satır metin</a:t>
              </a:r>
              <a:r>
                <a:rPr lang="en-US" sz="3240" i="true">
                  <a:solidFill>
                    <a:srgbClr val="0E2841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 bulundurmanız önerilir.</a:t>
              </a:r>
            </a:p>
            <a:p>
              <a:pPr algn="l" marL="1884235" indent="-628078" lvl="2">
                <a:lnSpc>
                  <a:spcPts val="4158"/>
                </a:lnSpc>
              </a:pPr>
            </a:p>
            <a:p>
              <a:pPr algn="l" marL="1022223" indent="-340741" lvl="2">
                <a:lnSpc>
                  <a:spcPts val="4158"/>
                </a:lnSpc>
                <a:buFont typeface="Arial"/>
                <a:buChar char="⚬"/>
              </a:pPr>
              <a:r>
                <a:rPr lang="en-US" sz="3779">
                  <a:solidFill>
                    <a:srgbClr val="0E2841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Bir karmaşık şekil yerine birkaç basit şekil kullanınız.</a:t>
              </a:r>
            </a:p>
            <a:p>
              <a:pPr algn="l" marL="1022223" indent="-340741" lvl="2">
                <a:lnSpc>
                  <a:spcPts val="4158"/>
                </a:lnSpc>
                <a:buFont typeface="Arial"/>
                <a:buChar char="⚬"/>
              </a:pPr>
              <a:r>
                <a:rPr lang="en-US" sz="3779">
                  <a:solidFill>
                    <a:srgbClr val="0E2841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Daha sonra tekrar başvurmayı planladığınız bir sayfanın </a:t>
              </a:r>
              <a:r>
                <a:rPr lang="en-US" b="true" sz="3779">
                  <a:solidFill>
                    <a:srgbClr val="0E2841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kopyalarını oluşturunuz</a:t>
              </a:r>
              <a:r>
                <a:rPr lang="en-US" sz="3779">
                  <a:solidFill>
                    <a:srgbClr val="0E2841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.</a:t>
              </a:r>
            </a:p>
            <a:p>
              <a:pPr algn="l" marL="1357884" indent="-452628" lvl="2">
                <a:lnSpc>
                  <a:spcPts val="3564"/>
                </a:lnSpc>
                <a:buFont typeface="Arial"/>
                <a:buChar char="⚬"/>
              </a:pPr>
              <a:r>
                <a:rPr lang="en-US" sz="3240" i="true">
                  <a:solidFill>
                    <a:srgbClr val="0E2841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Sunum sırasında </a:t>
              </a:r>
              <a:r>
                <a:rPr lang="en-US" b="true" sz="3240" i="true">
                  <a:solidFill>
                    <a:srgbClr val="0E2841"/>
                  </a:solidFill>
                  <a:latin typeface="Calibri (MS) Bold Italics"/>
                  <a:ea typeface="Calibri (MS) Bold Italics"/>
                  <a:cs typeface="Calibri (MS) Bold Italics"/>
                  <a:sym typeface="Calibri (MS) Bold Italics"/>
                </a:rPr>
                <a:t>sayfalar arasında ileri geri geçiş yapmamanız önerilir</a:t>
              </a:r>
              <a:r>
                <a:rPr lang="en-US" sz="3240" i="true">
                  <a:solidFill>
                    <a:srgbClr val="0E2841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.</a:t>
              </a:r>
            </a:p>
            <a:p>
              <a:pPr algn="l" marL="1357884" indent="-452628" lvl="2">
                <a:lnSpc>
                  <a:spcPts val="3564"/>
                </a:lnSpc>
                <a:buFont typeface="Arial"/>
                <a:buChar char="⚬"/>
              </a:pPr>
              <a:r>
                <a:rPr lang="en-US" sz="3240" i="true">
                  <a:solidFill>
                    <a:srgbClr val="0E2841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Bir slayta geri dönmeyi </a:t>
              </a:r>
              <a:r>
                <a:rPr lang="en-US" b="true" sz="3240" i="true">
                  <a:solidFill>
                    <a:srgbClr val="0E2841"/>
                  </a:solidFill>
                  <a:latin typeface="Calibri (MS) Bold Italics"/>
                  <a:ea typeface="Calibri (MS) Bold Italics"/>
                  <a:cs typeface="Calibri (MS) Bold Italics"/>
                  <a:sym typeface="Calibri (MS) Bold Italics"/>
                </a:rPr>
                <a:t>planlamamanız önerilir</a:t>
              </a:r>
              <a:r>
                <a:rPr lang="en-US" sz="3240" i="true">
                  <a:solidFill>
                    <a:srgbClr val="0E2841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.</a:t>
              </a:r>
            </a:p>
            <a:p>
              <a:pPr algn="l" marL="1584198" indent="-528066" lvl="2">
                <a:lnSpc>
                  <a:spcPts val="4158"/>
                </a:lnSpc>
              </a:pPr>
            </a:p>
            <a:p>
              <a:pPr algn="l" marL="950785" indent="-316928" lvl="2">
                <a:lnSpc>
                  <a:spcPts val="4158"/>
                </a:lnSpc>
                <a:buFont typeface="Arial"/>
                <a:buChar char="⚬"/>
              </a:pPr>
              <a:r>
                <a:rPr lang="en-US" sz="3779">
                  <a:solidFill>
                    <a:srgbClr val="0E2841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Projeksiyon bilgisayarı ses sistemine bağlı olmayacağı için </a:t>
              </a:r>
              <a:r>
                <a:rPr lang="en-US" b="true" sz="3779">
                  <a:solidFill>
                    <a:srgbClr val="0E2841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ses efektleri kullanmamanız önerilir</a:t>
              </a:r>
              <a:r>
                <a:rPr lang="en-US" sz="3779">
                  <a:solidFill>
                    <a:srgbClr val="0E2841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.</a:t>
              </a:r>
            </a:p>
            <a:p>
              <a:pPr algn="l" marL="950785" indent="-316928" lvl="2">
                <a:lnSpc>
                  <a:spcPts val="4158"/>
                </a:lnSpc>
              </a:pPr>
            </a:p>
          </p:txBody>
        </p:sp>
      </p:grpSp>
      <p:grpSp>
        <p:nvGrpSpPr>
          <p:cNvPr name="Group 6" id="6"/>
          <p:cNvGrpSpPr/>
          <p:nvPr/>
        </p:nvGrpSpPr>
        <p:grpSpPr>
          <a:xfrm rot="0">
            <a:off x="690070" y="367665"/>
            <a:ext cx="2142920" cy="2146364"/>
            <a:chOff x="0" y="0"/>
            <a:chExt cx="2371090" cy="2374900"/>
          </a:xfrm>
        </p:grpSpPr>
        <p:sp>
          <p:nvSpPr>
            <p:cNvPr name="Freeform 7" id="7" descr="Yuvarlak Loge T"/>
            <p:cNvSpPr/>
            <p:nvPr/>
          </p:nvSpPr>
          <p:spPr>
            <a:xfrm flipH="false" flipV="false" rot="0">
              <a:off x="0" y="0"/>
              <a:ext cx="2371090" cy="2374900"/>
            </a:xfrm>
            <a:custGeom>
              <a:avLst/>
              <a:gdLst/>
              <a:ahLst/>
              <a:cxnLst/>
              <a:rect r="r" b="b" t="t" l="l"/>
              <a:pathLst>
                <a:path h="2374900" w="2371090">
                  <a:moveTo>
                    <a:pt x="1053919" y="0"/>
                  </a:moveTo>
                  <a:lnTo>
                    <a:pt x="1317171" y="0"/>
                  </a:lnTo>
                  <a:cubicBezTo>
                    <a:pt x="1596688" y="0"/>
                    <a:pt x="1864756" y="111038"/>
                    <a:pt x="2062404" y="308686"/>
                  </a:cubicBezTo>
                  <a:cubicBezTo>
                    <a:pt x="2260052" y="506334"/>
                    <a:pt x="2371090" y="774402"/>
                    <a:pt x="2371090" y="1053919"/>
                  </a:cubicBezTo>
                  <a:lnTo>
                    <a:pt x="2371090" y="1320981"/>
                  </a:lnTo>
                  <a:cubicBezTo>
                    <a:pt x="2371090" y="1600498"/>
                    <a:pt x="2260052" y="1868566"/>
                    <a:pt x="2062404" y="2066214"/>
                  </a:cubicBezTo>
                  <a:cubicBezTo>
                    <a:pt x="1864756" y="2263862"/>
                    <a:pt x="1596688" y="2374900"/>
                    <a:pt x="1317171" y="2374900"/>
                  </a:cubicBezTo>
                  <a:lnTo>
                    <a:pt x="1053919" y="2374900"/>
                  </a:lnTo>
                  <a:cubicBezTo>
                    <a:pt x="774402" y="2374900"/>
                    <a:pt x="506334" y="2263862"/>
                    <a:pt x="308686" y="2066214"/>
                  </a:cubicBezTo>
                  <a:cubicBezTo>
                    <a:pt x="111038" y="1868566"/>
                    <a:pt x="0" y="1600498"/>
                    <a:pt x="0" y="1320981"/>
                  </a:cubicBezTo>
                  <a:lnTo>
                    <a:pt x="0" y="1053919"/>
                  </a:lnTo>
                  <a:cubicBezTo>
                    <a:pt x="0" y="774402"/>
                    <a:pt x="111038" y="506334"/>
                    <a:pt x="308686" y="308686"/>
                  </a:cubicBezTo>
                  <a:cubicBezTo>
                    <a:pt x="506334" y="111038"/>
                    <a:pt x="774402" y="0"/>
                    <a:pt x="1053919" y="0"/>
                  </a:cubicBezTo>
                  <a:close/>
                </a:path>
              </a:pathLst>
            </a:custGeom>
            <a:blipFill>
              <a:blip r:embed="rId4"/>
              <a:stretch>
                <a:fillRect l="0" t="-4" r="0" b="-4"/>
              </a:stretch>
            </a:blipFill>
          </p:spPr>
        </p:sp>
      </p:grpSp>
      <p:sp>
        <p:nvSpPr>
          <p:cNvPr name="Freeform 8" id="8"/>
          <p:cNvSpPr/>
          <p:nvPr/>
        </p:nvSpPr>
        <p:spPr>
          <a:xfrm flipH="false" flipV="false" rot="0">
            <a:off x="15273706" y="367665"/>
            <a:ext cx="1979203" cy="1979203"/>
          </a:xfrm>
          <a:custGeom>
            <a:avLst/>
            <a:gdLst/>
            <a:ahLst/>
            <a:cxnLst/>
            <a:rect r="r" b="b" t="t" l="l"/>
            <a:pathLst>
              <a:path h="1979203" w="1979203">
                <a:moveTo>
                  <a:pt x="0" y="0"/>
                </a:moveTo>
                <a:lnTo>
                  <a:pt x="1979203" y="0"/>
                </a:lnTo>
                <a:lnTo>
                  <a:pt x="1979203" y="1979203"/>
                </a:lnTo>
                <a:lnTo>
                  <a:pt x="0" y="197920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3036932" y="1953104"/>
            <a:ext cx="7035305" cy="7589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184"/>
              </a:lnSpc>
              <a:spcBef>
                <a:spcPct val="0"/>
              </a:spcBef>
            </a:pPr>
            <a:r>
              <a:rPr lang="en-US" b="true" sz="4800">
                <a:solidFill>
                  <a:srgbClr val="00206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Genel Yönergeler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924275" y="-8199498"/>
            <a:ext cx="20008915" cy="26685997"/>
          </a:xfrm>
          <a:custGeom>
            <a:avLst/>
            <a:gdLst/>
            <a:ahLst/>
            <a:cxnLst/>
            <a:rect r="r" b="b" t="t" l="l"/>
            <a:pathLst>
              <a:path h="26685997" w="20008915">
                <a:moveTo>
                  <a:pt x="0" y="0"/>
                </a:moveTo>
                <a:lnTo>
                  <a:pt x="20008915" y="0"/>
                </a:lnTo>
                <a:lnTo>
                  <a:pt x="20008915" y="26685996"/>
                </a:lnTo>
                <a:lnTo>
                  <a:pt x="0" y="2668599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21999"/>
            </a:blip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257300" y="2514028"/>
            <a:ext cx="15995609" cy="7953483"/>
            <a:chOff x="0" y="0"/>
            <a:chExt cx="21327478" cy="10604644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21327473" cy="10604641"/>
            </a:xfrm>
            <a:custGeom>
              <a:avLst/>
              <a:gdLst/>
              <a:ahLst/>
              <a:cxnLst/>
              <a:rect r="r" b="b" t="t" l="l"/>
              <a:pathLst>
                <a:path h="10604641" w="21327473">
                  <a:moveTo>
                    <a:pt x="0" y="0"/>
                  </a:moveTo>
                  <a:lnTo>
                    <a:pt x="21327473" y="0"/>
                  </a:lnTo>
                  <a:lnTo>
                    <a:pt x="21327473" y="10604641"/>
                  </a:lnTo>
                  <a:lnTo>
                    <a:pt x="0" y="10604641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-6544" t="0" r="-6544" b="11366"/>
              </a:stretch>
            </a:blipFill>
          </p:spPr>
        </p:sp>
        <p:sp>
          <p:nvSpPr>
            <p:cNvPr name="TextBox 5" id="5"/>
            <p:cNvSpPr txBox="true"/>
            <p:nvPr/>
          </p:nvSpPr>
          <p:spPr>
            <a:xfrm>
              <a:off x="0" y="-57150"/>
              <a:ext cx="21327478" cy="10661794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 marL="774097" indent="-387048" lvl="1">
                <a:lnSpc>
                  <a:spcPts val="3862"/>
                </a:lnSpc>
                <a:buFont typeface="Arial"/>
                <a:buChar char="•"/>
              </a:pPr>
              <a:r>
                <a:rPr lang="en-US" b="true" sz="3330">
                  <a:solidFill>
                    <a:srgbClr val="002060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Basit Çizimler</a:t>
              </a:r>
            </a:p>
            <a:p>
              <a:pPr algn="l" marL="1459897" indent="-486632" lvl="2">
                <a:lnSpc>
                  <a:spcPts val="3862"/>
                </a:lnSpc>
                <a:buFont typeface="Arial"/>
                <a:buChar char="⚬"/>
              </a:pPr>
              <a:r>
                <a:rPr lang="en-US" sz="3330" i="true">
                  <a:solidFill>
                    <a:srgbClr val="002060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Basit çizimler genellikle en iyi sonucu verir.</a:t>
              </a:r>
            </a:p>
            <a:p>
              <a:pPr algn="l" marL="1459897" indent="-486632" lvl="2">
                <a:lnSpc>
                  <a:spcPts val="3862"/>
                </a:lnSpc>
                <a:buFont typeface="Arial"/>
                <a:buChar char="⚬"/>
              </a:pPr>
              <a:r>
                <a:rPr lang="en-US" sz="3330" i="true">
                  <a:solidFill>
                    <a:srgbClr val="002060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Tüm çizgileri yeterince kalın yapınız.</a:t>
              </a:r>
            </a:p>
            <a:p>
              <a:pPr algn="l" marL="1459897" indent="-486632" lvl="2">
                <a:lnSpc>
                  <a:spcPts val="3862"/>
                </a:lnSpc>
                <a:buFont typeface="Arial"/>
                <a:buChar char="⚬"/>
              </a:pPr>
              <a:r>
                <a:rPr lang="en-US" sz="3330" i="true">
                  <a:solidFill>
                    <a:srgbClr val="002060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Yüksek kontrast sağlamak için koyu renkler kullanınız.</a:t>
              </a:r>
            </a:p>
            <a:p>
              <a:pPr algn="l" marL="1459885" indent="-486628" lvl="2">
                <a:lnSpc>
                  <a:spcPts val="3862"/>
                </a:lnSpc>
                <a:buFont typeface="Arial"/>
                <a:buChar char="⚬"/>
              </a:pPr>
              <a:r>
                <a:rPr lang="en-US" sz="3329" i="true">
                  <a:solidFill>
                    <a:srgbClr val="002060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Noktalı, kesik çizgiler veya diğer özel çizgiler </a:t>
              </a:r>
              <a:r>
                <a:rPr lang="en-US" b="true" sz="3329" i="true">
                  <a:solidFill>
                    <a:srgbClr val="002060"/>
                  </a:solidFill>
                  <a:latin typeface="Calibri (MS) Bold Italics"/>
                  <a:ea typeface="Calibri (MS) Bold Italics"/>
                  <a:cs typeface="Calibri (MS) Bold Italics"/>
                  <a:sym typeface="Calibri (MS) Bold Italics"/>
                </a:rPr>
                <a:t>kalın ve belirgin</a:t>
              </a:r>
              <a:r>
                <a:rPr lang="en-US" sz="3329" i="true">
                  <a:solidFill>
                    <a:srgbClr val="002060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 olmalıdır.</a:t>
              </a:r>
            </a:p>
            <a:p>
              <a:pPr algn="l">
                <a:lnSpc>
                  <a:spcPts val="3862"/>
                </a:lnSpc>
              </a:pPr>
            </a:p>
            <a:p>
              <a:pPr algn="l" marL="774097" indent="-387048" lvl="1">
                <a:lnSpc>
                  <a:spcPts val="3862"/>
                </a:lnSpc>
                <a:buFont typeface="Arial"/>
                <a:buChar char="•"/>
              </a:pPr>
              <a:r>
                <a:rPr lang="en-US" b="true" sz="3330">
                  <a:solidFill>
                    <a:srgbClr val="002060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Yazı Tipi ve Boyutu</a:t>
              </a:r>
            </a:p>
            <a:p>
              <a:pPr algn="l" marL="1459897" indent="-486632" lvl="2">
                <a:lnSpc>
                  <a:spcPts val="3862"/>
                </a:lnSpc>
                <a:buFont typeface="Arial"/>
                <a:buChar char="⚬"/>
              </a:pPr>
              <a:r>
                <a:rPr lang="en-US" sz="3330" i="true">
                  <a:solidFill>
                    <a:srgbClr val="002060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Şekiller içinde yer alan yazı tiplerinin </a:t>
              </a:r>
              <a:r>
                <a:rPr lang="en-US" b="true" sz="3330" i="true">
                  <a:solidFill>
                    <a:srgbClr val="002060"/>
                  </a:solidFill>
                  <a:latin typeface="Calibri (MS) Bold Italics"/>
                  <a:ea typeface="Calibri (MS) Bold Italics"/>
                  <a:cs typeface="Calibri (MS) Bold Italics"/>
                  <a:sym typeface="Calibri (MS) Bold Italics"/>
                </a:rPr>
                <a:t>24 puntodan büyük</a:t>
              </a:r>
              <a:r>
                <a:rPr lang="en-US" sz="3330" i="true">
                  <a:solidFill>
                    <a:srgbClr val="002060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 olmasına dikkat edin.</a:t>
              </a:r>
            </a:p>
            <a:p>
              <a:pPr algn="l" marL="1459897" indent="-486632" lvl="2">
                <a:lnSpc>
                  <a:spcPts val="3862"/>
                </a:lnSpc>
                <a:buFont typeface="Arial"/>
                <a:buChar char="⚬"/>
              </a:pPr>
              <a:r>
                <a:rPr lang="en-US" sz="3330" i="true">
                  <a:solidFill>
                    <a:srgbClr val="002060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Şekillerde de </a:t>
              </a:r>
              <a:r>
                <a:rPr lang="en-US" b="true" sz="3330" i="true">
                  <a:solidFill>
                    <a:srgbClr val="002060"/>
                  </a:solidFill>
                  <a:latin typeface="Calibri (MS) Bold Italics"/>
                  <a:ea typeface="Calibri (MS) Bold Italics"/>
                  <a:cs typeface="Calibri (MS) Bold Italics"/>
                  <a:sym typeface="Calibri (MS) Bold Italics"/>
                </a:rPr>
                <a:t>Calibri</a:t>
              </a:r>
              <a:r>
                <a:rPr lang="en-US" sz="3330" i="true">
                  <a:solidFill>
                    <a:srgbClr val="002060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 veya </a:t>
              </a:r>
              <a:r>
                <a:rPr lang="en-US" b="true" sz="3330" i="true">
                  <a:solidFill>
                    <a:srgbClr val="002060"/>
                  </a:solidFill>
                  <a:latin typeface="Calibri (MS) Bold Italics"/>
                  <a:ea typeface="Calibri (MS) Bold Italics"/>
                  <a:cs typeface="Calibri (MS) Bold Italics"/>
                  <a:sym typeface="Calibri (MS) Bold Italics"/>
                </a:rPr>
                <a:t>Arial </a:t>
              </a:r>
              <a:r>
                <a:rPr lang="en-US" sz="3330" i="true">
                  <a:solidFill>
                    <a:srgbClr val="002060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yazı tipleri kullanınız.</a:t>
              </a:r>
            </a:p>
            <a:p>
              <a:pPr algn="l" marL="1459885" indent="-486628" lvl="2">
                <a:lnSpc>
                  <a:spcPts val="3862"/>
                </a:lnSpc>
                <a:buFont typeface="Arial"/>
                <a:buChar char="⚬"/>
              </a:pPr>
              <a:r>
                <a:rPr lang="en-US" b="true" sz="3329" i="true">
                  <a:solidFill>
                    <a:srgbClr val="002060"/>
                  </a:solidFill>
                  <a:latin typeface="Calibri (MS) Bold Italics"/>
                  <a:ea typeface="Calibri (MS) Bold Italics"/>
                  <a:cs typeface="Calibri (MS) Bold Italics"/>
                  <a:sym typeface="Calibri (MS) Bold Italics"/>
                </a:rPr>
                <a:t>Times New Roman</a:t>
              </a:r>
              <a:r>
                <a:rPr lang="en-US" sz="3329" i="true">
                  <a:solidFill>
                    <a:srgbClr val="002060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 gibi serif yazı tiplerinden kaçının. Bu yazı tipleri basılı materyaller için uygundur ancak ekranlarda okunabilirliği düşüktür.</a:t>
              </a:r>
            </a:p>
            <a:p>
              <a:pPr algn="l">
                <a:lnSpc>
                  <a:spcPts val="3862"/>
                </a:lnSpc>
              </a:pPr>
            </a:p>
            <a:p>
              <a:pPr algn="l" marL="774097" indent="-387048" lvl="1">
                <a:lnSpc>
                  <a:spcPts val="3862"/>
                </a:lnSpc>
                <a:buFont typeface="Arial"/>
                <a:buChar char="•"/>
              </a:pPr>
              <a:r>
                <a:rPr lang="en-US" b="true" sz="3330">
                  <a:solidFill>
                    <a:srgbClr val="002060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Grafikler</a:t>
              </a:r>
            </a:p>
            <a:p>
              <a:pPr algn="l" marL="1459897" indent="-486632" lvl="2">
                <a:lnSpc>
                  <a:spcPts val="3862"/>
                </a:lnSpc>
                <a:buFont typeface="Arial"/>
                <a:buChar char="⚬"/>
              </a:pPr>
              <a:r>
                <a:rPr lang="en-US" sz="3330" i="true">
                  <a:solidFill>
                    <a:srgbClr val="002060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İçe aktarılan grafiklerde küçük yazı tipleri ve ince çizgiler olabilir.</a:t>
              </a:r>
            </a:p>
            <a:p>
              <a:pPr algn="l" marL="1459897" indent="-486632" lvl="2">
                <a:lnSpc>
                  <a:spcPts val="3862"/>
                </a:lnSpc>
                <a:buFont typeface="Arial"/>
                <a:buChar char="⚬"/>
              </a:pPr>
              <a:r>
                <a:rPr lang="en-US" sz="3330" i="true">
                  <a:solidFill>
                    <a:srgbClr val="002060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Bu tür sorunları grafiklerin hazırlandığı kaynak programda düzeltin.</a:t>
              </a:r>
            </a:p>
            <a:p>
              <a:pPr algn="l" marL="1459897" indent="-486632" lvl="2">
                <a:lnSpc>
                  <a:spcPts val="3862"/>
                </a:lnSpc>
              </a:pPr>
            </a:p>
          </p:txBody>
        </p:sp>
      </p:grpSp>
      <p:grpSp>
        <p:nvGrpSpPr>
          <p:cNvPr name="Group 6" id="6"/>
          <p:cNvGrpSpPr/>
          <p:nvPr/>
        </p:nvGrpSpPr>
        <p:grpSpPr>
          <a:xfrm rot="0">
            <a:off x="690070" y="367665"/>
            <a:ext cx="2142920" cy="2146364"/>
            <a:chOff x="0" y="0"/>
            <a:chExt cx="2371090" cy="2374900"/>
          </a:xfrm>
        </p:grpSpPr>
        <p:sp>
          <p:nvSpPr>
            <p:cNvPr name="Freeform 7" id="7" descr="Yuvarlak Loge T"/>
            <p:cNvSpPr/>
            <p:nvPr/>
          </p:nvSpPr>
          <p:spPr>
            <a:xfrm flipH="false" flipV="false" rot="0">
              <a:off x="0" y="0"/>
              <a:ext cx="2371090" cy="2374900"/>
            </a:xfrm>
            <a:custGeom>
              <a:avLst/>
              <a:gdLst/>
              <a:ahLst/>
              <a:cxnLst/>
              <a:rect r="r" b="b" t="t" l="l"/>
              <a:pathLst>
                <a:path h="2374900" w="2371090">
                  <a:moveTo>
                    <a:pt x="1053919" y="0"/>
                  </a:moveTo>
                  <a:lnTo>
                    <a:pt x="1317171" y="0"/>
                  </a:lnTo>
                  <a:cubicBezTo>
                    <a:pt x="1596688" y="0"/>
                    <a:pt x="1864756" y="111038"/>
                    <a:pt x="2062404" y="308686"/>
                  </a:cubicBezTo>
                  <a:cubicBezTo>
                    <a:pt x="2260052" y="506334"/>
                    <a:pt x="2371090" y="774402"/>
                    <a:pt x="2371090" y="1053919"/>
                  </a:cubicBezTo>
                  <a:lnTo>
                    <a:pt x="2371090" y="1320981"/>
                  </a:lnTo>
                  <a:cubicBezTo>
                    <a:pt x="2371090" y="1600498"/>
                    <a:pt x="2260052" y="1868566"/>
                    <a:pt x="2062404" y="2066214"/>
                  </a:cubicBezTo>
                  <a:cubicBezTo>
                    <a:pt x="1864756" y="2263862"/>
                    <a:pt x="1596688" y="2374900"/>
                    <a:pt x="1317171" y="2374900"/>
                  </a:cubicBezTo>
                  <a:lnTo>
                    <a:pt x="1053919" y="2374900"/>
                  </a:lnTo>
                  <a:cubicBezTo>
                    <a:pt x="774402" y="2374900"/>
                    <a:pt x="506334" y="2263862"/>
                    <a:pt x="308686" y="2066214"/>
                  </a:cubicBezTo>
                  <a:cubicBezTo>
                    <a:pt x="111038" y="1868566"/>
                    <a:pt x="0" y="1600498"/>
                    <a:pt x="0" y="1320981"/>
                  </a:cubicBezTo>
                  <a:lnTo>
                    <a:pt x="0" y="1053919"/>
                  </a:lnTo>
                  <a:cubicBezTo>
                    <a:pt x="0" y="774402"/>
                    <a:pt x="111038" y="506334"/>
                    <a:pt x="308686" y="308686"/>
                  </a:cubicBezTo>
                  <a:cubicBezTo>
                    <a:pt x="506334" y="111038"/>
                    <a:pt x="774402" y="0"/>
                    <a:pt x="1053919" y="0"/>
                  </a:cubicBezTo>
                  <a:close/>
                </a:path>
              </a:pathLst>
            </a:custGeom>
            <a:blipFill>
              <a:blip r:embed="rId4"/>
              <a:stretch>
                <a:fillRect l="0" t="-4" r="0" b="-4"/>
              </a:stretch>
            </a:blipFill>
          </p:spPr>
        </p:sp>
      </p:grpSp>
      <p:sp>
        <p:nvSpPr>
          <p:cNvPr name="Freeform 8" id="8"/>
          <p:cNvSpPr/>
          <p:nvPr/>
        </p:nvSpPr>
        <p:spPr>
          <a:xfrm flipH="false" flipV="false" rot="0">
            <a:off x="15273706" y="367665"/>
            <a:ext cx="1979203" cy="1979203"/>
          </a:xfrm>
          <a:custGeom>
            <a:avLst/>
            <a:gdLst/>
            <a:ahLst/>
            <a:cxnLst/>
            <a:rect r="r" b="b" t="t" l="l"/>
            <a:pathLst>
              <a:path h="1979203" w="1979203">
                <a:moveTo>
                  <a:pt x="0" y="0"/>
                </a:moveTo>
                <a:lnTo>
                  <a:pt x="1979203" y="0"/>
                </a:lnTo>
                <a:lnTo>
                  <a:pt x="1979203" y="1979203"/>
                </a:lnTo>
                <a:lnTo>
                  <a:pt x="0" y="197920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3156396" y="1587916"/>
            <a:ext cx="7035305" cy="7589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184"/>
              </a:lnSpc>
              <a:spcBef>
                <a:spcPct val="0"/>
              </a:spcBef>
            </a:pPr>
            <a:r>
              <a:rPr lang="en-US" b="true" sz="4800">
                <a:solidFill>
                  <a:srgbClr val="00206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Grafikler ve Şekiller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DAHKShkV7VM</dc:identifier>
  <dcterms:modified xsi:type="dcterms:W3CDTF">2011-08-01T06:04:30Z</dcterms:modified>
  <cp:revision>1</cp:revision>
  <dc:title>XI. ASC sunum SABLONU.pptx</dc:title>
</cp:coreProperties>
</file>